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19"/>
  </p:notesMasterIdLst>
  <p:sldIdLst>
    <p:sldId id="256" r:id="rId3"/>
    <p:sldId id="257" r:id="rId4"/>
    <p:sldId id="293" r:id="rId5"/>
    <p:sldId id="296" r:id="rId6"/>
    <p:sldId id="259" r:id="rId7"/>
    <p:sldId id="297" r:id="rId8"/>
    <p:sldId id="266" r:id="rId9"/>
    <p:sldId id="267" r:id="rId10"/>
    <p:sldId id="288" r:id="rId11"/>
    <p:sldId id="294" r:id="rId12"/>
    <p:sldId id="260" r:id="rId13"/>
    <p:sldId id="289" r:id="rId14"/>
    <p:sldId id="290" r:id="rId15"/>
    <p:sldId id="298" r:id="rId16"/>
    <p:sldId id="299" r:id="rId17"/>
    <p:sldId id="292" r:id="rId18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1C3BCC-A154-4C08-B77D-5BACC9380C77}" type="doc">
      <dgm:prSet loTypeId="urn:microsoft.com/office/officeart/2005/8/layout/chevron1" loCatId="process" qsTypeId="urn:microsoft.com/office/officeart/2005/8/quickstyle/3d3" qsCatId="3D" csTypeId="urn:microsoft.com/office/officeart/2005/8/colors/accent3_2" csCatId="accent3" phldr="1"/>
      <dgm:spPr/>
    </dgm:pt>
    <dgm:pt modelId="{358FBF7C-2A5E-4EF5-B420-0B26D7668A80}">
      <dgm:prSet phldrT="[Text]"/>
      <dgm:spPr/>
      <dgm:t>
        <a:bodyPr/>
        <a:lstStyle/>
        <a:p>
          <a:r>
            <a:rPr lang="en-US" dirty="0" err="1"/>
            <a:t>Mahasiswa</a:t>
          </a:r>
          <a:r>
            <a:rPr lang="en-US" dirty="0"/>
            <a:t> </a:t>
          </a:r>
          <a:r>
            <a:rPr lang="en-US" dirty="0" err="1"/>
            <a:t>mengisi</a:t>
          </a:r>
          <a:r>
            <a:rPr lang="en-US" dirty="0"/>
            <a:t> form </a:t>
          </a:r>
          <a:r>
            <a:rPr lang="en-US" dirty="0" err="1"/>
            <a:t>pengajuan</a:t>
          </a:r>
          <a:r>
            <a:rPr lang="en-US" dirty="0"/>
            <a:t> TA Artikel</a:t>
          </a:r>
          <a:endParaRPr lang="id-ID" dirty="0"/>
        </a:p>
      </dgm:t>
    </dgm:pt>
    <dgm:pt modelId="{33D4ADEB-AF69-4B7F-8158-538A1B01E4A7}" type="parTrans" cxnId="{84C2ABCB-A75C-4D69-9ABE-6A7BF0E2FDA3}">
      <dgm:prSet/>
      <dgm:spPr/>
      <dgm:t>
        <a:bodyPr/>
        <a:lstStyle/>
        <a:p>
          <a:endParaRPr lang="id-ID"/>
        </a:p>
      </dgm:t>
    </dgm:pt>
    <dgm:pt modelId="{B37F673A-57C9-401F-A77E-753B96B4776A}" type="sibTrans" cxnId="{84C2ABCB-A75C-4D69-9ABE-6A7BF0E2FDA3}">
      <dgm:prSet/>
      <dgm:spPr/>
      <dgm:t>
        <a:bodyPr/>
        <a:lstStyle/>
        <a:p>
          <a:endParaRPr lang="id-ID"/>
        </a:p>
      </dgm:t>
    </dgm:pt>
    <dgm:pt modelId="{52414F2A-C045-4E05-97E4-A674FAC36E34}">
      <dgm:prSet phldrT="[Text]"/>
      <dgm:spPr/>
      <dgm:t>
        <a:bodyPr/>
        <a:lstStyle/>
        <a:p>
          <a:r>
            <a:rPr lang="en-US" dirty="0"/>
            <a:t>Prodi </a:t>
          </a:r>
          <a:r>
            <a:rPr lang="en-US" dirty="0" err="1"/>
            <a:t>atau</a:t>
          </a:r>
          <a:r>
            <a:rPr lang="en-US" dirty="0"/>
            <a:t> </a:t>
          </a:r>
          <a:r>
            <a:rPr lang="en-US" dirty="0" err="1"/>
            <a:t>Dekan</a:t>
          </a:r>
          <a:r>
            <a:rPr lang="en-US" dirty="0"/>
            <a:t> </a:t>
          </a:r>
          <a:r>
            <a:rPr lang="en-US" dirty="0" err="1"/>
            <a:t>menerbitkan</a:t>
          </a:r>
          <a:r>
            <a:rPr lang="en-US" dirty="0"/>
            <a:t> SK </a:t>
          </a:r>
          <a:r>
            <a:rPr lang="en-US" dirty="0" err="1"/>
            <a:t>Pembimbing</a:t>
          </a:r>
          <a:r>
            <a:rPr lang="en-US" dirty="0"/>
            <a:t> TA</a:t>
          </a:r>
          <a:endParaRPr lang="id-ID" dirty="0"/>
        </a:p>
      </dgm:t>
    </dgm:pt>
    <dgm:pt modelId="{39078312-053A-4F3E-85D6-74D52D68BC7D}" type="parTrans" cxnId="{4F0CD165-E98F-4348-A397-9D385BA12E0D}">
      <dgm:prSet/>
      <dgm:spPr/>
      <dgm:t>
        <a:bodyPr/>
        <a:lstStyle/>
        <a:p>
          <a:endParaRPr lang="id-ID"/>
        </a:p>
      </dgm:t>
    </dgm:pt>
    <dgm:pt modelId="{C0A621DB-6250-4D29-ABDF-869CF2041326}" type="sibTrans" cxnId="{4F0CD165-E98F-4348-A397-9D385BA12E0D}">
      <dgm:prSet/>
      <dgm:spPr/>
      <dgm:t>
        <a:bodyPr/>
        <a:lstStyle/>
        <a:p>
          <a:endParaRPr lang="id-ID"/>
        </a:p>
      </dgm:t>
    </dgm:pt>
    <dgm:pt modelId="{FAB980CD-1654-462A-BEDF-94EA02F302FB}">
      <dgm:prSet phldrT="[Text]"/>
      <dgm:spPr/>
      <dgm:t>
        <a:bodyPr/>
        <a:lstStyle/>
        <a:p>
          <a:r>
            <a:rPr lang="en-US" dirty="0" err="1"/>
            <a:t>Mahasiswa</a:t>
          </a:r>
          <a:r>
            <a:rPr lang="en-US" dirty="0"/>
            <a:t> </a:t>
          </a:r>
          <a:r>
            <a:rPr lang="en-US" dirty="0" err="1"/>
            <a:t>mengajukan</a:t>
          </a:r>
          <a:r>
            <a:rPr lang="en-US" dirty="0"/>
            <a:t> </a:t>
          </a:r>
          <a:r>
            <a:rPr lang="en-US" dirty="0" err="1"/>
            <a:t>judul</a:t>
          </a:r>
          <a:r>
            <a:rPr lang="en-US" dirty="0"/>
            <a:t> </a:t>
          </a:r>
          <a:r>
            <a:rPr lang="en-US" dirty="0" err="1"/>
            <a:t>ke</a:t>
          </a:r>
          <a:r>
            <a:rPr lang="en-US" dirty="0"/>
            <a:t> Prodi </a:t>
          </a:r>
          <a:r>
            <a:rPr lang="en-US" dirty="0" err="1"/>
            <a:t>hingga</a:t>
          </a:r>
          <a:r>
            <a:rPr lang="en-US" dirty="0"/>
            <a:t> ACC</a:t>
          </a:r>
          <a:endParaRPr lang="id-ID" dirty="0"/>
        </a:p>
      </dgm:t>
    </dgm:pt>
    <dgm:pt modelId="{D887D73A-A19F-4DF2-BBB3-1627DD679562}" type="parTrans" cxnId="{F2271F36-6D2E-47C8-AB20-D731E143EFC3}">
      <dgm:prSet/>
      <dgm:spPr/>
      <dgm:t>
        <a:bodyPr/>
        <a:lstStyle/>
        <a:p>
          <a:endParaRPr lang="id-ID"/>
        </a:p>
      </dgm:t>
    </dgm:pt>
    <dgm:pt modelId="{75F9C38D-6E3C-4621-B9A5-A1BD4FCBE6F0}" type="sibTrans" cxnId="{F2271F36-6D2E-47C8-AB20-D731E143EFC3}">
      <dgm:prSet/>
      <dgm:spPr/>
      <dgm:t>
        <a:bodyPr/>
        <a:lstStyle/>
        <a:p>
          <a:endParaRPr lang="id-ID"/>
        </a:p>
      </dgm:t>
    </dgm:pt>
    <dgm:pt modelId="{7E08FC28-79E7-4683-8E8C-CE0016F3BB9F}">
      <dgm:prSet phldrT="[Text]"/>
      <dgm:spPr/>
      <dgm:t>
        <a:bodyPr/>
        <a:lstStyle/>
        <a:p>
          <a:r>
            <a:rPr lang="en-US" dirty="0" err="1"/>
            <a:t>Mahasiswa</a:t>
          </a:r>
          <a:r>
            <a:rPr lang="en-US" dirty="0"/>
            <a:t> </a:t>
          </a:r>
          <a:r>
            <a:rPr lang="en-US" dirty="0" err="1"/>
            <a:t>memulai</a:t>
          </a:r>
          <a:r>
            <a:rPr lang="en-US" dirty="0"/>
            <a:t> </a:t>
          </a:r>
          <a:r>
            <a:rPr lang="en-US" dirty="0" err="1"/>
            <a:t>bimbingan</a:t>
          </a:r>
          <a:r>
            <a:rPr lang="en-US" dirty="0"/>
            <a:t> dan </a:t>
          </a:r>
          <a:r>
            <a:rPr lang="en-US" dirty="0" err="1"/>
            <a:t>penelitian</a:t>
          </a:r>
          <a:endParaRPr lang="id-ID" dirty="0"/>
        </a:p>
      </dgm:t>
    </dgm:pt>
    <dgm:pt modelId="{31AC2372-BC4E-434F-9F51-C5D2CBE7DC0B}" type="parTrans" cxnId="{8BC19AA4-5F81-41D6-A96A-611CFA9F27F1}">
      <dgm:prSet/>
      <dgm:spPr/>
      <dgm:t>
        <a:bodyPr/>
        <a:lstStyle/>
        <a:p>
          <a:endParaRPr lang="id-ID"/>
        </a:p>
      </dgm:t>
    </dgm:pt>
    <dgm:pt modelId="{E2346FDF-5FAF-411C-BF10-AA7C73DB9F49}" type="sibTrans" cxnId="{8BC19AA4-5F81-41D6-A96A-611CFA9F27F1}">
      <dgm:prSet/>
      <dgm:spPr/>
      <dgm:t>
        <a:bodyPr/>
        <a:lstStyle/>
        <a:p>
          <a:endParaRPr lang="id-ID"/>
        </a:p>
      </dgm:t>
    </dgm:pt>
    <dgm:pt modelId="{E75AC155-84D4-46BF-9393-DAD04A59857B}" type="pres">
      <dgm:prSet presAssocID="{271C3BCC-A154-4C08-B77D-5BACC9380C77}" presName="Name0" presStyleCnt="0">
        <dgm:presLayoutVars>
          <dgm:dir/>
          <dgm:animLvl val="lvl"/>
          <dgm:resizeHandles val="exact"/>
        </dgm:presLayoutVars>
      </dgm:prSet>
      <dgm:spPr/>
    </dgm:pt>
    <dgm:pt modelId="{EE164580-4899-48C1-B14E-C320FD3E469D}" type="pres">
      <dgm:prSet presAssocID="{358FBF7C-2A5E-4EF5-B420-0B26D7668A80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23564D5-4968-4ED3-9E1E-CFC675F56F34}" type="pres">
      <dgm:prSet presAssocID="{B37F673A-57C9-401F-A77E-753B96B4776A}" presName="parTxOnlySpace" presStyleCnt="0"/>
      <dgm:spPr/>
    </dgm:pt>
    <dgm:pt modelId="{2D2FB567-AB29-4849-BBCB-B1A8D263EA27}" type="pres">
      <dgm:prSet presAssocID="{52414F2A-C045-4E05-97E4-A674FAC36E34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0F2E049-A7B6-424A-8F77-BADC5594EB55}" type="pres">
      <dgm:prSet presAssocID="{C0A621DB-6250-4D29-ABDF-869CF2041326}" presName="parTxOnlySpace" presStyleCnt="0"/>
      <dgm:spPr/>
    </dgm:pt>
    <dgm:pt modelId="{6FECB6DA-FA4E-4E3F-A419-D288145AD378}" type="pres">
      <dgm:prSet presAssocID="{FAB980CD-1654-462A-BEDF-94EA02F302FB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4463D5E-F7BB-47B1-AAD1-4E8C99204B67}" type="pres">
      <dgm:prSet presAssocID="{75F9C38D-6E3C-4621-B9A5-A1BD4FCBE6F0}" presName="parTxOnlySpace" presStyleCnt="0"/>
      <dgm:spPr/>
    </dgm:pt>
    <dgm:pt modelId="{000A33BF-42C3-4BC4-9736-D0D7F096AD8A}" type="pres">
      <dgm:prSet presAssocID="{7E08FC28-79E7-4683-8E8C-CE0016F3BB9F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F2271F36-6D2E-47C8-AB20-D731E143EFC3}" srcId="{271C3BCC-A154-4C08-B77D-5BACC9380C77}" destId="{FAB980CD-1654-462A-BEDF-94EA02F302FB}" srcOrd="2" destOrd="0" parTransId="{D887D73A-A19F-4DF2-BBB3-1627DD679562}" sibTransId="{75F9C38D-6E3C-4621-B9A5-A1BD4FCBE6F0}"/>
    <dgm:cxn modelId="{E286823C-8793-4B05-9697-30C8125C9916}" type="presOf" srcId="{271C3BCC-A154-4C08-B77D-5BACC9380C77}" destId="{E75AC155-84D4-46BF-9393-DAD04A59857B}" srcOrd="0" destOrd="0" presId="urn:microsoft.com/office/officeart/2005/8/layout/chevron1"/>
    <dgm:cxn modelId="{4F0CD165-E98F-4348-A397-9D385BA12E0D}" srcId="{271C3BCC-A154-4C08-B77D-5BACC9380C77}" destId="{52414F2A-C045-4E05-97E4-A674FAC36E34}" srcOrd="1" destOrd="0" parTransId="{39078312-053A-4F3E-85D6-74D52D68BC7D}" sibTransId="{C0A621DB-6250-4D29-ABDF-869CF2041326}"/>
    <dgm:cxn modelId="{C8082E55-2726-4CB1-B7DB-CD74B81757CD}" type="presOf" srcId="{7E08FC28-79E7-4683-8E8C-CE0016F3BB9F}" destId="{000A33BF-42C3-4BC4-9736-D0D7F096AD8A}" srcOrd="0" destOrd="0" presId="urn:microsoft.com/office/officeart/2005/8/layout/chevron1"/>
    <dgm:cxn modelId="{8BC19AA4-5F81-41D6-A96A-611CFA9F27F1}" srcId="{271C3BCC-A154-4C08-B77D-5BACC9380C77}" destId="{7E08FC28-79E7-4683-8E8C-CE0016F3BB9F}" srcOrd="3" destOrd="0" parTransId="{31AC2372-BC4E-434F-9F51-C5D2CBE7DC0B}" sibTransId="{E2346FDF-5FAF-411C-BF10-AA7C73DB9F49}"/>
    <dgm:cxn modelId="{844F6DB9-AB49-4634-AFE9-B08F5B0CB80E}" type="presOf" srcId="{52414F2A-C045-4E05-97E4-A674FAC36E34}" destId="{2D2FB567-AB29-4849-BBCB-B1A8D263EA27}" srcOrd="0" destOrd="0" presId="urn:microsoft.com/office/officeart/2005/8/layout/chevron1"/>
    <dgm:cxn modelId="{84C2ABCB-A75C-4D69-9ABE-6A7BF0E2FDA3}" srcId="{271C3BCC-A154-4C08-B77D-5BACC9380C77}" destId="{358FBF7C-2A5E-4EF5-B420-0B26D7668A80}" srcOrd="0" destOrd="0" parTransId="{33D4ADEB-AF69-4B7F-8158-538A1B01E4A7}" sibTransId="{B37F673A-57C9-401F-A77E-753B96B4776A}"/>
    <dgm:cxn modelId="{1D7B01F9-6DD9-4EAA-94A0-81C72C72790D}" type="presOf" srcId="{FAB980CD-1654-462A-BEDF-94EA02F302FB}" destId="{6FECB6DA-FA4E-4E3F-A419-D288145AD378}" srcOrd="0" destOrd="0" presId="urn:microsoft.com/office/officeart/2005/8/layout/chevron1"/>
    <dgm:cxn modelId="{B09139F9-BF8A-468D-AB45-A981DC141B77}" type="presOf" srcId="{358FBF7C-2A5E-4EF5-B420-0B26D7668A80}" destId="{EE164580-4899-48C1-B14E-C320FD3E469D}" srcOrd="0" destOrd="0" presId="urn:microsoft.com/office/officeart/2005/8/layout/chevron1"/>
    <dgm:cxn modelId="{8909E1C8-AE16-4EB9-9D58-5FBDAA0A1341}" type="presParOf" srcId="{E75AC155-84D4-46BF-9393-DAD04A59857B}" destId="{EE164580-4899-48C1-B14E-C320FD3E469D}" srcOrd="0" destOrd="0" presId="urn:microsoft.com/office/officeart/2005/8/layout/chevron1"/>
    <dgm:cxn modelId="{292E6D98-9423-4C42-A361-C0DB7E81569D}" type="presParOf" srcId="{E75AC155-84D4-46BF-9393-DAD04A59857B}" destId="{923564D5-4968-4ED3-9E1E-CFC675F56F34}" srcOrd="1" destOrd="0" presId="urn:microsoft.com/office/officeart/2005/8/layout/chevron1"/>
    <dgm:cxn modelId="{197F44AA-5D19-4512-9AAA-227091821A8A}" type="presParOf" srcId="{E75AC155-84D4-46BF-9393-DAD04A59857B}" destId="{2D2FB567-AB29-4849-BBCB-B1A8D263EA27}" srcOrd="2" destOrd="0" presId="urn:microsoft.com/office/officeart/2005/8/layout/chevron1"/>
    <dgm:cxn modelId="{12B42699-A741-4692-AC25-E09B2FC4E687}" type="presParOf" srcId="{E75AC155-84D4-46BF-9393-DAD04A59857B}" destId="{30F2E049-A7B6-424A-8F77-BADC5594EB55}" srcOrd="3" destOrd="0" presId="urn:microsoft.com/office/officeart/2005/8/layout/chevron1"/>
    <dgm:cxn modelId="{16314F0C-E29B-4651-A9B6-F8F640E92399}" type="presParOf" srcId="{E75AC155-84D4-46BF-9393-DAD04A59857B}" destId="{6FECB6DA-FA4E-4E3F-A419-D288145AD378}" srcOrd="4" destOrd="0" presId="urn:microsoft.com/office/officeart/2005/8/layout/chevron1"/>
    <dgm:cxn modelId="{1E31A65D-3D53-42A0-B2CC-5418C0980550}" type="presParOf" srcId="{E75AC155-84D4-46BF-9393-DAD04A59857B}" destId="{84463D5E-F7BB-47B1-AAD1-4E8C99204B67}" srcOrd="5" destOrd="0" presId="urn:microsoft.com/office/officeart/2005/8/layout/chevron1"/>
    <dgm:cxn modelId="{69CA99D7-0A76-44A6-83BE-7B3F2E5C69A4}" type="presParOf" srcId="{E75AC155-84D4-46BF-9393-DAD04A59857B}" destId="{000A33BF-42C3-4BC4-9736-D0D7F096AD8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1C3BCC-A154-4C08-B77D-5BACC9380C77}" type="doc">
      <dgm:prSet loTypeId="urn:microsoft.com/office/officeart/2005/8/layout/chevron1" loCatId="process" qsTypeId="urn:microsoft.com/office/officeart/2005/8/quickstyle/3d3" qsCatId="3D" csTypeId="urn:microsoft.com/office/officeart/2005/8/colors/accent0_3" csCatId="mainScheme" phldr="1"/>
      <dgm:spPr/>
    </dgm:pt>
    <dgm:pt modelId="{358FBF7C-2A5E-4EF5-B420-0B26D7668A80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err="1"/>
            <a:t>Pembimbingan</a:t>
          </a:r>
          <a:r>
            <a:rPr lang="en-US" dirty="0"/>
            <a:t> minimal 8 kali</a:t>
          </a:r>
          <a:endParaRPr lang="id-ID" dirty="0"/>
        </a:p>
      </dgm:t>
    </dgm:pt>
    <dgm:pt modelId="{33D4ADEB-AF69-4B7F-8158-538A1B01E4A7}" type="parTrans" cxnId="{84C2ABCB-A75C-4D69-9ABE-6A7BF0E2FDA3}">
      <dgm:prSet/>
      <dgm:spPr/>
      <dgm:t>
        <a:bodyPr/>
        <a:lstStyle/>
        <a:p>
          <a:endParaRPr lang="id-ID"/>
        </a:p>
      </dgm:t>
    </dgm:pt>
    <dgm:pt modelId="{B37F673A-57C9-401F-A77E-753B96B4776A}" type="sibTrans" cxnId="{84C2ABCB-A75C-4D69-9ABE-6A7BF0E2FDA3}">
      <dgm:prSet/>
      <dgm:spPr/>
      <dgm:t>
        <a:bodyPr/>
        <a:lstStyle/>
        <a:p>
          <a:endParaRPr lang="id-ID"/>
        </a:p>
      </dgm:t>
    </dgm:pt>
    <dgm:pt modelId="{52414F2A-C045-4E05-97E4-A674FAC36E34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err="1"/>
            <a:t>Dosen</a:t>
          </a:r>
          <a:r>
            <a:rPr lang="en-US" dirty="0"/>
            <a:t> </a:t>
          </a:r>
          <a:r>
            <a:rPr lang="en-US" dirty="0" err="1"/>
            <a:t>menyetujui</a:t>
          </a:r>
          <a:r>
            <a:rPr lang="en-US" dirty="0"/>
            <a:t> draft </a:t>
          </a:r>
          <a:r>
            <a:rPr lang="en-US" dirty="0" err="1"/>
            <a:t>artikel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diseminarkan</a:t>
          </a:r>
          <a:endParaRPr lang="id-ID" dirty="0"/>
        </a:p>
      </dgm:t>
    </dgm:pt>
    <dgm:pt modelId="{39078312-053A-4F3E-85D6-74D52D68BC7D}" type="parTrans" cxnId="{4F0CD165-E98F-4348-A397-9D385BA12E0D}">
      <dgm:prSet/>
      <dgm:spPr/>
      <dgm:t>
        <a:bodyPr/>
        <a:lstStyle/>
        <a:p>
          <a:endParaRPr lang="id-ID"/>
        </a:p>
      </dgm:t>
    </dgm:pt>
    <dgm:pt modelId="{C0A621DB-6250-4D29-ABDF-869CF2041326}" type="sibTrans" cxnId="{4F0CD165-E98F-4348-A397-9D385BA12E0D}">
      <dgm:prSet/>
      <dgm:spPr/>
      <dgm:t>
        <a:bodyPr/>
        <a:lstStyle/>
        <a:p>
          <a:endParaRPr lang="id-ID"/>
        </a:p>
      </dgm:t>
    </dgm:pt>
    <dgm:pt modelId="{FAB980CD-1654-462A-BEDF-94EA02F302FB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Seminar Hasil</a:t>
          </a:r>
        </a:p>
        <a:p>
          <a:r>
            <a:rPr lang="en-US" dirty="0"/>
            <a:t>(</a:t>
          </a:r>
          <a:r>
            <a:rPr lang="en-US" dirty="0" err="1"/>
            <a:t>Laporan</a:t>
          </a:r>
          <a:r>
            <a:rPr lang="en-US" dirty="0"/>
            <a:t> </a:t>
          </a:r>
          <a:r>
            <a:rPr lang="en-US" dirty="0" err="1"/>
            <a:t>penelitian</a:t>
          </a:r>
          <a:r>
            <a:rPr lang="en-US" dirty="0"/>
            <a:t> dan draft </a:t>
          </a:r>
          <a:r>
            <a:rPr lang="en-US" dirty="0" err="1"/>
            <a:t>artikel</a:t>
          </a:r>
          <a:r>
            <a:rPr lang="en-US" dirty="0"/>
            <a:t>)</a:t>
          </a:r>
          <a:endParaRPr lang="id-ID" dirty="0"/>
        </a:p>
      </dgm:t>
    </dgm:pt>
    <dgm:pt modelId="{D887D73A-A19F-4DF2-BBB3-1627DD679562}" type="parTrans" cxnId="{F2271F36-6D2E-47C8-AB20-D731E143EFC3}">
      <dgm:prSet/>
      <dgm:spPr/>
      <dgm:t>
        <a:bodyPr/>
        <a:lstStyle/>
        <a:p>
          <a:endParaRPr lang="id-ID"/>
        </a:p>
      </dgm:t>
    </dgm:pt>
    <dgm:pt modelId="{75F9C38D-6E3C-4621-B9A5-A1BD4FCBE6F0}" type="sibTrans" cxnId="{F2271F36-6D2E-47C8-AB20-D731E143EFC3}">
      <dgm:prSet/>
      <dgm:spPr/>
      <dgm:t>
        <a:bodyPr/>
        <a:lstStyle/>
        <a:p>
          <a:endParaRPr lang="id-ID"/>
        </a:p>
      </dgm:t>
    </dgm:pt>
    <dgm:pt modelId="{7E08FC28-79E7-4683-8E8C-CE0016F3BB9F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err="1"/>
            <a:t>Revisi</a:t>
          </a:r>
          <a:r>
            <a:rPr lang="en-US" dirty="0"/>
            <a:t> </a:t>
          </a:r>
          <a:r>
            <a:rPr lang="en-US" dirty="0" err="1"/>
            <a:t>berdasarkan</a:t>
          </a:r>
          <a:r>
            <a:rPr lang="en-US" dirty="0"/>
            <a:t> seminar </a:t>
          </a:r>
          <a:r>
            <a:rPr lang="en-US" dirty="0" err="1"/>
            <a:t>hasil</a:t>
          </a:r>
          <a:endParaRPr lang="id-ID" dirty="0"/>
        </a:p>
      </dgm:t>
    </dgm:pt>
    <dgm:pt modelId="{31AC2372-BC4E-434F-9F51-C5D2CBE7DC0B}" type="parTrans" cxnId="{8BC19AA4-5F81-41D6-A96A-611CFA9F27F1}">
      <dgm:prSet/>
      <dgm:spPr/>
      <dgm:t>
        <a:bodyPr/>
        <a:lstStyle/>
        <a:p>
          <a:endParaRPr lang="id-ID"/>
        </a:p>
      </dgm:t>
    </dgm:pt>
    <dgm:pt modelId="{E2346FDF-5FAF-411C-BF10-AA7C73DB9F49}" type="sibTrans" cxnId="{8BC19AA4-5F81-41D6-A96A-611CFA9F27F1}">
      <dgm:prSet/>
      <dgm:spPr/>
      <dgm:t>
        <a:bodyPr/>
        <a:lstStyle/>
        <a:p>
          <a:endParaRPr lang="id-ID"/>
        </a:p>
      </dgm:t>
    </dgm:pt>
    <dgm:pt modelId="{E75AC155-84D4-46BF-9393-DAD04A59857B}" type="pres">
      <dgm:prSet presAssocID="{271C3BCC-A154-4C08-B77D-5BACC9380C77}" presName="Name0" presStyleCnt="0">
        <dgm:presLayoutVars>
          <dgm:dir/>
          <dgm:animLvl val="lvl"/>
          <dgm:resizeHandles val="exact"/>
        </dgm:presLayoutVars>
      </dgm:prSet>
      <dgm:spPr/>
    </dgm:pt>
    <dgm:pt modelId="{EE164580-4899-48C1-B14E-C320FD3E469D}" type="pres">
      <dgm:prSet presAssocID="{358FBF7C-2A5E-4EF5-B420-0B26D7668A80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23564D5-4968-4ED3-9E1E-CFC675F56F34}" type="pres">
      <dgm:prSet presAssocID="{B37F673A-57C9-401F-A77E-753B96B4776A}" presName="parTxOnlySpace" presStyleCnt="0"/>
      <dgm:spPr/>
    </dgm:pt>
    <dgm:pt modelId="{2D2FB567-AB29-4849-BBCB-B1A8D263EA27}" type="pres">
      <dgm:prSet presAssocID="{52414F2A-C045-4E05-97E4-A674FAC36E34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0F2E049-A7B6-424A-8F77-BADC5594EB55}" type="pres">
      <dgm:prSet presAssocID="{C0A621DB-6250-4D29-ABDF-869CF2041326}" presName="parTxOnlySpace" presStyleCnt="0"/>
      <dgm:spPr/>
    </dgm:pt>
    <dgm:pt modelId="{6FECB6DA-FA4E-4E3F-A419-D288145AD378}" type="pres">
      <dgm:prSet presAssocID="{FAB980CD-1654-462A-BEDF-94EA02F302FB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4463D5E-F7BB-47B1-AAD1-4E8C99204B67}" type="pres">
      <dgm:prSet presAssocID="{75F9C38D-6E3C-4621-B9A5-A1BD4FCBE6F0}" presName="parTxOnlySpace" presStyleCnt="0"/>
      <dgm:spPr/>
    </dgm:pt>
    <dgm:pt modelId="{000A33BF-42C3-4BC4-9736-D0D7F096AD8A}" type="pres">
      <dgm:prSet presAssocID="{7E08FC28-79E7-4683-8E8C-CE0016F3BB9F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F2271F36-6D2E-47C8-AB20-D731E143EFC3}" srcId="{271C3BCC-A154-4C08-B77D-5BACC9380C77}" destId="{FAB980CD-1654-462A-BEDF-94EA02F302FB}" srcOrd="2" destOrd="0" parTransId="{D887D73A-A19F-4DF2-BBB3-1627DD679562}" sibTransId="{75F9C38D-6E3C-4621-B9A5-A1BD4FCBE6F0}"/>
    <dgm:cxn modelId="{E286823C-8793-4B05-9697-30C8125C9916}" type="presOf" srcId="{271C3BCC-A154-4C08-B77D-5BACC9380C77}" destId="{E75AC155-84D4-46BF-9393-DAD04A59857B}" srcOrd="0" destOrd="0" presId="urn:microsoft.com/office/officeart/2005/8/layout/chevron1"/>
    <dgm:cxn modelId="{4F0CD165-E98F-4348-A397-9D385BA12E0D}" srcId="{271C3BCC-A154-4C08-B77D-5BACC9380C77}" destId="{52414F2A-C045-4E05-97E4-A674FAC36E34}" srcOrd="1" destOrd="0" parTransId="{39078312-053A-4F3E-85D6-74D52D68BC7D}" sibTransId="{C0A621DB-6250-4D29-ABDF-869CF2041326}"/>
    <dgm:cxn modelId="{C8082E55-2726-4CB1-B7DB-CD74B81757CD}" type="presOf" srcId="{7E08FC28-79E7-4683-8E8C-CE0016F3BB9F}" destId="{000A33BF-42C3-4BC4-9736-D0D7F096AD8A}" srcOrd="0" destOrd="0" presId="urn:microsoft.com/office/officeart/2005/8/layout/chevron1"/>
    <dgm:cxn modelId="{8BC19AA4-5F81-41D6-A96A-611CFA9F27F1}" srcId="{271C3BCC-A154-4C08-B77D-5BACC9380C77}" destId="{7E08FC28-79E7-4683-8E8C-CE0016F3BB9F}" srcOrd="3" destOrd="0" parTransId="{31AC2372-BC4E-434F-9F51-C5D2CBE7DC0B}" sibTransId="{E2346FDF-5FAF-411C-BF10-AA7C73DB9F49}"/>
    <dgm:cxn modelId="{844F6DB9-AB49-4634-AFE9-B08F5B0CB80E}" type="presOf" srcId="{52414F2A-C045-4E05-97E4-A674FAC36E34}" destId="{2D2FB567-AB29-4849-BBCB-B1A8D263EA27}" srcOrd="0" destOrd="0" presId="urn:microsoft.com/office/officeart/2005/8/layout/chevron1"/>
    <dgm:cxn modelId="{84C2ABCB-A75C-4D69-9ABE-6A7BF0E2FDA3}" srcId="{271C3BCC-A154-4C08-B77D-5BACC9380C77}" destId="{358FBF7C-2A5E-4EF5-B420-0B26D7668A80}" srcOrd="0" destOrd="0" parTransId="{33D4ADEB-AF69-4B7F-8158-538A1B01E4A7}" sibTransId="{B37F673A-57C9-401F-A77E-753B96B4776A}"/>
    <dgm:cxn modelId="{1D7B01F9-6DD9-4EAA-94A0-81C72C72790D}" type="presOf" srcId="{FAB980CD-1654-462A-BEDF-94EA02F302FB}" destId="{6FECB6DA-FA4E-4E3F-A419-D288145AD378}" srcOrd="0" destOrd="0" presId="urn:microsoft.com/office/officeart/2005/8/layout/chevron1"/>
    <dgm:cxn modelId="{B09139F9-BF8A-468D-AB45-A981DC141B77}" type="presOf" srcId="{358FBF7C-2A5E-4EF5-B420-0B26D7668A80}" destId="{EE164580-4899-48C1-B14E-C320FD3E469D}" srcOrd="0" destOrd="0" presId="urn:microsoft.com/office/officeart/2005/8/layout/chevron1"/>
    <dgm:cxn modelId="{8909E1C8-AE16-4EB9-9D58-5FBDAA0A1341}" type="presParOf" srcId="{E75AC155-84D4-46BF-9393-DAD04A59857B}" destId="{EE164580-4899-48C1-B14E-C320FD3E469D}" srcOrd="0" destOrd="0" presId="urn:microsoft.com/office/officeart/2005/8/layout/chevron1"/>
    <dgm:cxn modelId="{292E6D98-9423-4C42-A361-C0DB7E81569D}" type="presParOf" srcId="{E75AC155-84D4-46BF-9393-DAD04A59857B}" destId="{923564D5-4968-4ED3-9E1E-CFC675F56F34}" srcOrd="1" destOrd="0" presId="urn:microsoft.com/office/officeart/2005/8/layout/chevron1"/>
    <dgm:cxn modelId="{197F44AA-5D19-4512-9AAA-227091821A8A}" type="presParOf" srcId="{E75AC155-84D4-46BF-9393-DAD04A59857B}" destId="{2D2FB567-AB29-4849-BBCB-B1A8D263EA27}" srcOrd="2" destOrd="0" presId="urn:microsoft.com/office/officeart/2005/8/layout/chevron1"/>
    <dgm:cxn modelId="{12B42699-A741-4692-AC25-E09B2FC4E687}" type="presParOf" srcId="{E75AC155-84D4-46BF-9393-DAD04A59857B}" destId="{30F2E049-A7B6-424A-8F77-BADC5594EB55}" srcOrd="3" destOrd="0" presId="urn:microsoft.com/office/officeart/2005/8/layout/chevron1"/>
    <dgm:cxn modelId="{16314F0C-E29B-4651-A9B6-F8F640E92399}" type="presParOf" srcId="{E75AC155-84D4-46BF-9393-DAD04A59857B}" destId="{6FECB6DA-FA4E-4E3F-A419-D288145AD378}" srcOrd="4" destOrd="0" presId="urn:microsoft.com/office/officeart/2005/8/layout/chevron1"/>
    <dgm:cxn modelId="{1E31A65D-3D53-42A0-B2CC-5418C0980550}" type="presParOf" srcId="{E75AC155-84D4-46BF-9393-DAD04A59857B}" destId="{84463D5E-F7BB-47B1-AAD1-4E8C99204B67}" srcOrd="5" destOrd="0" presId="urn:microsoft.com/office/officeart/2005/8/layout/chevron1"/>
    <dgm:cxn modelId="{69CA99D7-0A76-44A6-83BE-7B3F2E5C69A4}" type="presParOf" srcId="{E75AC155-84D4-46BF-9393-DAD04A59857B}" destId="{000A33BF-42C3-4BC4-9736-D0D7F096AD8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1C3BCC-A154-4C08-B77D-5BACC9380C77}" type="doc">
      <dgm:prSet loTypeId="urn:microsoft.com/office/officeart/2005/8/layout/chevron1" loCatId="process" qsTypeId="urn:microsoft.com/office/officeart/2005/8/quickstyle/3d3" qsCatId="3D" csTypeId="urn:microsoft.com/office/officeart/2005/8/colors/colorful3" csCatId="colorful" phldr="1"/>
      <dgm:spPr/>
    </dgm:pt>
    <dgm:pt modelId="{358FBF7C-2A5E-4EF5-B420-0B26D7668A80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 err="1"/>
            <a:t>Mahasiswa</a:t>
          </a:r>
          <a:r>
            <a:rPr lang="en-US" dirty="0"/>
            <a:t> </a:t>
          </a:r>
          <a:r>
            <a:rPr lang="en-US" dirty="0" err="1"/>
            <a:t>mensubmit</a:t>
          </a:r>
          <a:r>
            <a:rPr lang="en-US" dirty="0"/>
            <a:t> </a:t>
          </a:r>
          <a:r>
            <a:rPr lang="en-US" dirty="0" err="1"/>
            <a:t>artikel</a:t>
          </a:r>
          <a:r>
            <a:rPr lang="en-US" dirty="0"/>
            <a:t> di </a:t>
          </a:r>
          <a:r>
            <a:rPr lang="en-US" dirty="0" err="1"/>
            <a:t>jurnal</a:t>
          </a:r>
          <a:r>
            <a:rPr lang="en-US" dirty="0"/>
            <a:t> yang </a:t>
          </a:r>
          <a:r>
            <a:rPr lang="en-US" dirty="0" err="1"/>
            <a:t>direkomendasikan</a:t>
          </a:r>
          <a:r>
            <a:rPr lang="en-US" dirty="0"/>
            <a:t> Prodi</a:t>
          </a:r>
          <a:endParaRPr lang="id-ID" dirty="0"/>
        </a:p>
      </dgm:t>
    </dgm:pt>
    <dgm:pt modelId="{33D4ADEB-AF69-4B7F-8158-538A1B01E4A7}" type="parTrans" cxnId="{84C2ABCB-A75C-4D69-9ABE-6A7BF0E2FDA3}">
      <dgm:prSet/>
      <dgm:spPr/>
      <dgm:t>
        <a:bodyPr/>
        <a:lstStyle/>
        <a:p>
          <a:endParaRPr lang="id-ID"/>
        </a:p>
      </dgm:t>
    </dgm:pt>
    <dgm:pt modelId="{B37F673A-57C9-401F-A77E-753B96B4776A}" type="sibTrans" cxnId="{84C2ABCB-A75C-4D69-9ABE-6A7BF0E2FDA3}">
      <dgm:prSet/>
      <dgm:spPr/>
      <dgm:t>
        <a:bodyPr/>
        <a:lstStyle/>
        <a:p>
          <a:endParaRPr lang="id-ID"/>
        </a:p>
      </dgm:t>
    </dgm:pt>
    <dgm:pt modelId="{52414F2A-C045-4E05-97E4-A674FAC36E34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 err="1"/>
            <a:t>Mahasiswa</a:t>
          </a:r>
          <a:r>
            <a:rPr lang="en-US" dirty="0"/>
            <a:t> </a:t>
          </a:r>
          <a:r>
            <a:rPr lang="en-US" dirty="0" err="1"/>
            <a:t>menyerahkan</a:t>
          </a:r>
          <a:r>
            <a:rPr lang="en-US" dirty="0"/>
            <a:t> link </a:t>
          </a:r>
          <a:r>
            <a:rPr lang="en-US" dirty="0" err="1"/>
            <a:t>artikel</a:t>
          </a:r>
          <a:r>
            <a:rPr lang="en-US" dirty="0"/>
            <a:t> </a:t>
          </a:r>
          <a:r>
            <a:rPr lang="en-US" dirty="0" err="1"/>
            <a:t>jurnal</a:t>
          </a:r>
          <a:r>
            <a:rPr lang="en-US" dirty="0"/>
            <a:t> yang </a:t>
          </a:r>
          <a:r>
            <a:rPr lang="en-US" dirty="0" err="1"/>
            <a:t>telah</a:t>
          </a:r>
          <a:r>
            <a:rPr lang="en-US" dirty="0"/>
            <a:t> </a:t>
          </a:r>
          <a:r>
            <a:rPr lang="en-US" dirty="0" err="1"/>
            <a:t>dipublikasi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pendaftaran</a:t>
          </a:r>
          <a:r>
            <a:rPr lang="en-US" dirty="0"/>
            <a:t> </a:t>
          </a:r>
          <a:r>
            <a:rPr lang="en-US" dirty="0" err="1"/>
            <a:t>kolokium</a:t>
          </a:r>
          <a:endParaRPr lang="id-ID" dirty="0"/>
        </a:p>
      </dgm:t>
    </dgm:pt>
    <dgm:pt modelId="{39078312-053A-4F3E-85D6-74D52D68BC7D}" type="parTrans" cxnId="{4F0CD165-E98F-4348-A397-9D385BA12E0D}">
      <dgm:prSet/>
      <dgm:spPr/>
      <dgm:t>
        <a:bodyPr/>
        <a:lstStyle/>
        <a:p>
          <a:endParaRPr lang="id-ID"/>
        </a:p>
      </dgm:t>
    </dgm:pt>
    <dgm:pt modelId="{C0A621DB-6250-4D29-ABDF-869CF2041326}" type="sibTrans" cxnId="{4F0CD165-E98F-4348-A397-9D385BA12E0D}">
      <dgm:prSet/>
      <dgm:spPr/>
      <dgm:t>
        <a:bodyPr/>
        <a:lstStyle/>
        <a:p>
          <a:endParaRPr lang="id-ID"/>
        </a:p>
      </dgm:t>
    </dgm:pt>
    <dgm:pt modelId="{FAB980CD-1654-462A-BEDF-94EA02F302F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 err="1"/>
            <a:t>Mahasiswa</a:t>
          </a:r>
          <a:r>
            <a:rPr lang="en-US" dirty="0"/>
            <a:t> </a:t>
          </a:r>
          <a:r>
            <a:rPr lang="en-US" dirty="0" err="1"/>
            <a:t>mengikuti</a:t>
          </a:r>
          <a:r>
            <a:rPr lang="en-US" dirty="0"/>
            <a:t> </a:t>
          </a:r>
          <a:r>
            <a:rPr lang="en-US" dirty="0" err="1"/>
            <a:t>kolokium</a:t>
          </a:r>
          <a:endParaRPr lang="id-ID" dirty="0"/>
        </a:p>
      </dgm:t>
    </dgm:pt>
    <dgm:pt modelId="{D887D73A-A19F-4DF2-BBB3-1627DD679562}" type="parTrans" cxnId="{F2271F36-6D2E-47C8-AB20-D731E143EFC3}">
      <dgm:prSet/>
      <dgm:spPr/>
      <dgm:t>
        <a:bodyPr/>
        <a:lstStyle/>
        <a:p>
          <a:endParaRPr lang="id-ID"/>
        </a:p>
      </dgm:t>
    </dgm:pt>
    <dgm:pt modelId="{75F9C38D-6E3C-4621-B9A5-A1BD4FCBE6F0}" type="sibTrans" cxnId="{F2271F36-6D2E-47C8-AB20-D731E143EFC3}">
      <dgm:prSet/>
      <dgm:spPr/>
      <dgm:t>
        <a:bodyPr/>
        <a:lstStyle/>
        <a:p>
          <a:endParaRPr lang="id-ID"/>
        </a:p>
      </dgm:t>
    </dgm:pt>
    <dgm:pt modelId="{7E08FC28-79E7-4683-8E8C-CE0016F3BB9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Prodi </a:t>
          </a:r>
          <a:r>
            <a:rPr lang="en-US" dirty="0" err="1"/>
            <a:t>atau</a:t>
          </a:r>
          <a:r>
            <a:rPr lang="en-US" dirty="0"/>
            <a:t> </a:t>
          </a:r>
          <a:r>
            <a:rPr lang="en-US" dirty="0" err="1"/>
            <a:t>Dekan</a:t>
          </a:r>
          <a:r>
            <a:rPr lang="en-US" dirty="0"/>
            <a:t> </a:t>
          </a:r>
          <a:r>
            <a:rPr lang="en-US" dirty="0" err="1"/>
            <a:t>menerbitkan</a:t>
          </a:r>
          <a:r>
            <a:rPr lang="en-US" dirty="0"/>
            <a:t> SK </a:t>
          </a:r>
          <a:r>
            <a:rPr lang="en-US" dirty="0" err="1"/>
            <a:t>Kelulusan</a:t>
          </a:r>
          <a:r>
            <a:rPr lang="en-US" dirty="0"/>
            <a:t> </a:t>
          </a:r>
          <a:r>
            <a:rPr lang="en-US" dirty="0" err="1"/>
            <a:t>Kolokium</a:t>
          </a:r>
          <a:endParaRPr lang="id-ID" dirty="0"/>
        </a:p>
      </dgm:t>
    </dgm:pt>
    <dgm:pt modelId="{31AC2372-BC4E-434F-9F51-C5D2CBE7DC0B}" type="parTrans" cxnId="{8BC19AA4-5F81-41D6-A96A-611CFA9F27F1}">
      <dgm:prSet/>
      <dgm:spPr/>
      <dgm:t>
        <a:bodyPr/>
        <a:lstStyle/>
        <a:p>
          <a:endParaRPr lang="id-ID"/>
        </a:p>
      </dgm:t>
    </dgm:pt>
    <dgm:pt modelId="{E2346FDF-5FAF-411C-BF10-AA7C73DB9F49}" type="sibTrans" cxnId="{8BC19AA4-5F81-41D6-A96A-611CFA9F27F1}">
      <dgm:prSet/>
      <dgm:spPr/>
      <dgm:t>
        <a:bodyPr/>
        <a:lstStyle/>
        <a:p>
          <a:endParaRPr lang="id-ID"/>
        </a:p>
      </dgm:t>
    </dgm:pt>
    <dgm:pt modelId="{E75AC155-84D4-46BF-9393-DAD04A59857B}" type="pres">
      <dgm:prSet presAssocID="{271C3BCC-A154-4C08-B77D-5BACC9380C77}" presName="Name0" presStyleCnt="0">
        <dgm:presLayoutVars>
          <dgm:dir/>
          <dgm:animLvl val="lvl"/>
          <dgm:resizeHandles val="exact"/>
        </dgm:presLayoutVars>
      </dgm:prSet>
      <dgm:spPr/>
    </dgm:pt>
    <dgm:pt modelId="{EE164580-4899-48C1-B14E-C320FD3E469D}" type="pres">
      <dgm:prSet presAssocID="{358FBF7C-2A5E-4EF5-B420-0B26D7668A80}" presName="parTxOnly" presStyleLbl="node1" presStyleIdx="0" presStyleCnt="4" custLinFactNeighborX="1719" custLinFactNeighborY="4231">
        <dgm:presLayoutVars>
          <dgm:chMax val="0"/>
          <dgm:chPref val="0"/>
          <dgm:bulletEnabled val="1"/>
        </dgm:presLayoutVars>
      </dgm:prSet>
      <dgm:spPr/>
    </dgm:pt>
    <dgm:pt modelId="{923564D5-4968-4ED3-9E1E-CFC675F56F34}" type="pres">
      <dgm:prSet presAssocID="{B37F673A-57C9-401F-A77E-753B96B4776A}" presName="parTxOnlySpace" presStyleCnt="0"/>
      <dgm:spPr/>
    </dgm:pt>
    <dgm:pt modelId="{2D2FB567-AB29-4849-BBCB-B1A8D263EA27}" type="pres">
      <dgm:prSet presAssocID="{52414F2A-C045-4E05-97E4-A674FAC36E34}" presName="parTxOnly" presStyleLbl="node1" presStyleIdx="1" presStyleCnt="4" custLinFactNeighborX="1719" custLinFactNeighborY="4231">
        <dgm:presLayoutVars>
          <dgm:chMax val="0"/>
          <dgm:chPref val="0"/>
          <dgm:bulletEnabled val="1"/>
        </dgm:presLayoutVars>
      </dgm:prSet>
      <dgm:spPr/>
    </dgm:pt>
    <dgm:pt modelId="{30F2E049-A7B6-424A-8F77-BADC5594EB55}" type="pres">
      <dgm:prSet presAssocID="{C0A621DB-6250-4D29-ABDF-869CF2041326}" presName="parTxOnlySpace" presStyleCnt="0"/>
      <dgm:spPr/>
    </dgm:pt>
    <dgm:pt modelId="{6FECB6DA-FA4E-4E3F-A419-D288145AD378}" type="pres">
      <dgm:prSet presAssocID="{FAB980CD-1654-462A-BEDF-94EA02F302FB}" presName="parTxOnly" presStyleLbl="node1" presStyleIdx="2" presStyleCnt="4" custLinFactNeighborX="1719" custLinFactNeighborY="4231">
        <dgm:presLayoutVars>
          <dgm:chMax val="0"/>
          <dgm:chPref val="0"/>
          <dgm:bulletEnabled val="1"/>
        </dgm:presLayoutVars>
      </dgm:prSet>
      <dgm:spPr/>
    </dgm:pt>
    <dgm:pt modelId="{84463D5E-F7BB-47B1-AAD1-4E8C99204B67}" type="pres">
      <dgm:prSet presAssocID="{75F9C38D-6E3C-4621-B9A5-A1BD4FCBE6F0}" presName="parTxOnlySpace" presStyleCnt="0"/>
      <dgm:spPr/>
    </dgm:pt>
    <dgm:pt modelId="{000A33BF-42C3-4BC4-9736-D0D7F096AD8A}" type="pres">
      <dgm:prSet presAssocID="{7E08FC28-79E7-4683-8E8C-CE0016F3BB9F}" presName="parTxOnly" presStyleLbl="node1" presStyleIdx="3" presStyleCnt="4" custLinFactNeighborX="1719" custLinFactNeighborY="4231">
        <dgm:presLayoutVars>
          <dgm:chMax val="0"/>
          <dgm:chPref val="0"/>
          <dgm:bulletEnabled val="1"/>
        </dgm:presLayoutVars>
      </dgm:prSet>
      <dgm:spPr/>
    </dgm:pt>
  </dgm:ptLst>
  <dgm:cxnLst>
    <dgm:cxn modelId="{F2271F36-6D2E-47C8-AB20-D731E143EFC3}" srcId="{271C3BCC-A154-4C08-B77D-5BACC9380C77}" destId="{FAB980CD-1654-462A-BEDF-94EA02F302FB}" srcOrd="2" destOrd="0" parTransId="{D887D73A-A19F-4DF2-BBB3-1627DD679562}" sibTransId="{75F9C38D-6E3C-4621-B9A5-A1BD4FCBE6F0}"/>
    <dgm:cxn modelId="{E286823C-8793-4B05-9697-30C8125C9916}" type="presOf" srcId="{271C3BCC-A154-4C08-B77D-5BACC9380C77}" destId="{E75AC155-84D4-46BF-9393-DAD04A59857B}" srcOrd="0" destOrd="0" presId="urn:microsoft.com/office/officeart/2005/8/layout/chevron1"/>
    <dgm:cxn modelId="{4F0CD165-E98F-4348-A397-9D385BA12E0D}" srcId="{271C3BCC-A154-4C08-B77D-5BACC9380C77}" destId="{52414F2A-C045-4E05-97E4-A674FAC36E34}" srcOrd="1" destOrd="0" parTransId="{39078312-053A-4F3E-85D6-74D52D68BC7D}" sibTransId="{C0A621DB-6250-4D29-ABDF-869CF2041326}"/>
    <dgm:cxn modelId="{C8082E55-2726-4CB1-B7DB-CD74B81757CD}" type="presOf" srcId="{7E08FC28-79E7-4683-8E8C-CE0016F3BB9F}" destId="{000A33BF-42C3-4BC4-9736-D0D7F096AD8A}" srcOrd="0" destOrd="0" presId="urn:microsoft.com/office/officeart/2005/8/layout/chevron1"/>
    <dgm:cxn modelId="{8BC19AA4-5F81-41D6-A96A-611CFA9F27F1}" srcId="{271C3BCC-A154-4C08-B77D-5BACC9380C77}" destId="{7E08FC28-79E7-4683-8E8C-CE0016F3BB9F}" srcOrd="3" destOrd="0" parTransId="{31AC2372-BC4E-434F-9F51-C5D2CBE7DC0B}" sibTransId="{E2346FDF-5FAF-411C-BF10-AA7C73DB9F49}"/>
    <dgm:cxn modelId="{844F6DB9-AB49-4634-AFE9-B08F5B0CB80E}" type="presOf" srcId="{52414F2A-C045-4E05-97E4-A674FAC36E34}" destId="{2D2FB567-AB29-4849-BBCB-B1A8D263EA27}" srcOrd="0" destOrd="0" presId="urn:microsoft.com/office/officeart/2005/8/layout/chevron1"/>
    <dgm:cxn modelId="{84C2ABCB-A75C-4D69-9ABE-6A7BF0E2FDA3}" srcId="{271C3BCC-A154-4C08-B77D-5BACC9380C77}" destId="{358FBF7C-2A5E-4EF5-B420-0B26D7668A80}" srcOrd="0" destOrd="0" parTransId="{33D4ADEB-AF69-4B7F-8158-538A1B01E4A7}" sibTransId="{B37F673A-57C9-401F-A77E-753B96B4776A}"/>
    <dgm:cxn modelId="{1D7B01F9-6DD9-4EAA-94A0-81C72C72790D}" type="presOf" srcId="{FAB980CD-1654-462A-BEDF-94EA02F302FB}" destId="{6FECB6DA-FA4E-4E3F-A419-D288145AD378}" srcOrd="0" destOrd="0" presId="urn:microsoft.com/office/officeart/2005/8/layout/chevron1"/>
    <dgm:cxn modelId="{B09139F9-BF8A-468D-AB45-A981DC141B77}" type="presOf" srcId="{358FBF7C-2A5E-4EF5-B420-0B26D7668A80}" destId="{EE164580-4899-48C1-B14E-C320FD3E469D}" srcOrd="0" destOrd="0" presId="urn:microsoft.com/office/officeart/2005/8/layout/chevron1"/>
    <dgm:cxn modelId="{8909E1C8-AE16-4EB9-9D58-5FBDAA0A1341}" type="presParOf" srcId="{E75AC155-84D4-46BF-9393-DAD04A59857B}" destId="{EE164580-4899-48C1-B14E-C320FD3E469D}" srcOrd="0" destOrd="0" presId="urn:microsoft.com/office/officeart/2005/8/layout/chevron1"/>
    <dgm:cxn modelId="{292E6D98-9423-4C42-A361-C0DB7E81569D}" type="presParOf" srcId="{E75AC155-84D4-46BF-9393-DAD04A59857B}" destId="{923564D5-4968-4ED3-9E1E-CFC675F56F34}" srcOrd="1" destOrd="0" presId="urn:microsoft.com/office/officeart/2005/8/layout/chevron1"/>
    <dgm:cxn modelId="{197F44AA-5D19-4512-9AAA-227091821A8A}" type="presParOf" srcId="{E75AC155-84D4-46BF-9393-DAD04A59857B}" destId="{2D2FB567-AB29-4849-BBCB-B1A8D263EA27}" srcOrd="2" destOrd="0" presId="urn:microsoft.com/office/officeart/2005/8/layout/chevron1"/>
    <dgm:cxn modelId="{12B42699-A741-4692-AC25-E09B2FC4E687}" type="presParOf" srcId="{E75AC155-84D4-46BF-9393-DAD04A59857B}" destId="{30F2E049-A7B6-424A-8F77-BADC5594EB55}" srcOrd="3" destOrd="0" presId="urn:microsoft.com/office/officeart/2005/8/layout/chevron1"/>
    <dgm:cxn modelId="{16314F0C-E29B-4651-A9B6-F8F640E92399}" type="presParOf" srcId="{E75AC155-84D4-46BF-9393-DAD04A59857B}" destId="{6FECB6DA-FA4E-4E3F-A419-D288145AD378}" srcOrd="4" destOrd="0" presId="urn:microsoft.com/office/officeart/2005/8/layout/chevron1"/>
    <dgm:cxn modelId="{1E31A65D-3D53-42A0-B2CC-5418C0980550}" type="presParOf" srcId="{E75AC155-84D4-46BF-9393-DAD04A59857B}" destId="{84463D5E-F7BB-47B1-AAD1-4E8C99204B67}" srcOrd="5" destOrd="0" presId="urn:microsoft.com/office/officeart/2005/8/layout/chevron1"/>
    <dgm:cxn modelId="{69CA99D7-0A76-44A6-83BE-7B3F2E5C69A4}" type="presParOf" srcId="{E75AC155-84D4-46BF-9393-DAD04A59857B}" destId="{000A33BF-42C3-4BC4-9736-D0D7F096AD8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164580-4899-48C1-B14E-C320FD3E469D}">
      <dsp:nvSpPr>
        <dsp:cNvPr id="0" name=""/>
        <dsp:cNvSpPr/>
      </dsp:nvSpPr>
      <dsp:spPr>
        <a:xfrm>
          <a:off x="4029" y="254777"/>
          <a:ext cx="2345605" cy="93824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Mahasiswa</a:t>
          </a:r>
          <a:r>
            <a:rPr lang="en-US" sz="1400" kern="1200" dirty="0"/>
            <a:t> </a:t>
          </a:r>
          <a:r>
            <a:rPr lang="en-US" sz="1400" kern="1200" dirty="0" err="1"/>
            <a:t>mengisi</a:t>
          </a:r>
          <a:r>
            <a:rPr lang="en-US" sz="1400" kern="1200" dirty="0"/>
            <a:t> form </a:t>
          </a:r>
          <a:r>
            <a:rPr lang="en-US" sz="1400" kern="1200" dirty="0" err="1"/>
            <a:t>pengajuan</a:t>
          </a:r>
          <a:r>
            <a:rPr lang="en-US" sz="1400" kern="1200" dirty="0"/>
            <a:t> TA Artikel</a:t>
          </a:r>
          <a:endParaRPr lang="id-ID" sz="1400" kern="1200" dirty="0"/>
        </a:p>
      </dsp:txBody>
      <dsp:txXfrm>
        <a:off x="473150" y="254777"/>
        <a:ext cx="1407363" cy="938242"/>
      </dsp:txXfrm>
    </dsp:sp>
    <dsp:sp modelId="{2D2FB567-AB29-4849-BBCB-B1A8D263EA27}">
      <dsp:nvSpPr>
        <dsp:cNvPr id="0" name=""/>
        <dsp:cNvSpPr/>
      </dsp:nvSpPr>
      <dsp:spPr>
        <a:xfrm>
          <a:off x="2115074" y="254777"/>
          <a:ext cx="2345605" cy="93824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Prodi </a:t>
          </a:r>
          <a:r>
            <a:rPr lang="en-US" sz="1400" kern="1200" dirty="0" err="1"/>
            <a:t>atau</a:t>
          </a:r>
          <a:r>
            <a:rPr lang="en-US" sz="1400" kern="1200" dirty="0"/>
            <a:t> </a:t>
          </a:r>
          <a:r>
            <a:rPr lang="en-US" sz="1400" kern="1200" dirty="0" err="1"/>
            <a:t>Dekan</a:t>
          </a:r>
          <a:r>
            <a:rPr lang="en-US" sz="1400" kern="1200" dirty="0"/>
            <a:t> </a:t>
          </a:r>
          <a:r>
            <a:rPr lang="en-US" sz="1400" kern="1200" dirty="0" err="1"/>
            <a:t>menerbitkan</a:t>
          </a:r>
          <a:r>
            <a:rPr lang="en-US" sz="1400" kern="1200" dirty="0"/>
            <a:t> SK </a:t>
          </a:r>
          <a:r>
            <a:rPr lang="en-US" sz="1400" kern="1200" dirty="0" err="1"/>
            <a:t>Pembimbing</a:t>
          </a:r>
          <a:r>
            <a:rPr lang="en-US" sz="1400" kern="1200" dirty="0"/>
            <a:t> TA</a:t>
          </a:r>
          <a:endParaRPr lang="id-ID" sz="1400" kern="1200" dirty="0"/>
        </a:p>
      </dsp:txBody>
      <dsp:txXfrm>
        <a:off x="2584195" y="254777"/>
        <a:ext cx="1407363" cy="938242"/>
      </dsp:txXfrm>
    </dsp:sp>
    <dsp:sp modelId="{6FECB6DA-FA4E-4E3F-A419-D288145AD378}">
      <dsp:nvSpPr>
        <dsp:cNvPr id="0" name=""/>
        <dsp:cNvSpPr/>
      </dsp:nvSpPr>
      <dsp:spPr>
        <a:xfrm>
          <a:off x="4226119" y="254777"/>
          <a:ext cx="2345605" cy="93824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Mahasiswa</a:t>
          </a:r>
          <a:r>
            <a:rPr lang="en-US" sz="1400" kern="1200" dirty="0"/>
            <a:t> </a:t>
          </a:r>
          <a:r>
            <a:rPr lang="en-US" sz="1400" kern="1200" dirty="0" err="1"/>
            <a:t>mengajukan</a:t>
          </a:r>
          <a:r>
            <a:rPr lang="en-US" sz="1400" kern="1200" dirty="0"/>
            <a:t> </a:t>
          </a:r>
          <a:r>
            <a:rPr lang="en-US" sz="1400" kern="1200" dirty="0" err="1"/>
            <a:t>judul</a:t>
          </a:r>
          <a:r>
            <a:rPr lang="en-US" sz="1400" kern="1200" dirty="0"/>
            <a:t> </a:t>
          </a:r>
          <a:r>
            <a:rPr lang="en-US" sz="1400" kern="1200" dirty="0" err="1"/>
            <a:t>ke</a:t>
          </a:r>
          <a:r>
            <a:rPr lang="en-US" sz="1400" kern="1200" dirty="0"/>
            <a:t> Prodi </a:t>
          </a:r>
          <a:r>
            <a:rPr lang="en-US" sz="1400" kern="1200" dirty="0" err="1"/>
            <a:t>hingga</a:t>
          </a:r>
          <a:r>
            <a:rPr lang="en-US" sz="1400" kern="1200" dirty="0"/>
            <a:t> ACC</a:t>
          </a:r>
          <a:endParaRPr lang="id-ID" sz="1400" kern="1200" dirty="0"/>
        </a:p>
      </dsp:txBody>
      <dsp:txXfrm>
        <a:off x="4695240" y="254777"/>
        <a:ext cx="1407363" cy="938242"/>
      </dsp:txXfrm>
    </dsp:sp>
    <dsp:sp modelId="{000A33BF-42C3-4BC4-9736-D0D7F096AD8A}">
      <dsp:nvSpPr>
        <dsp:cNvPr id="0" name=""/>
        <dsp:cNvSpPr/>
      </dsp:nvSpPr>
      <dsp:spPr>
        <a:xfrm>
          <a:off x="6337164" y="254777"/>
          <a:ext cx="2345605" cy="93824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Mahasiswa</a:t>
          </a:r>
          <a:r>
            <a:rPr lang="en-US" sz="1400" kern="1200" dirty="0"/>
            <a:t> </a:t>
          </a:r>
          <a:r>
            <a:rPr lang="en-US" sz="1400" kern="1200" dirty="0" err="1"/>
            <a:t>memulai</a:t>
          </a:r>
          <a:r>
            <a:rPr lang="en-US" sz="1400" kern="1200" dirty="0"/>
            <a:t> </a:t>
          </a:r>
          <a:r>
            <a:rPr lang="en-US" sz="1400" kern="1200" dirty="0" err="1"/>
            <a:t>bimbingan</a:t>
          </a:r>
          <a:r>
            <a:rPr lang="en-US" sz="1400" kern="1200" dirty="0"/>
            <a:t> dan </a:t>
          </a:r>
          <a:r>
            <a:rPr lang="en-US" sz="1400" kern="1200" dirty="0" err="1"/>
            <a:t>penelitian</a:t>
          </a:r>
          <a:endParaRPr lang="id-ID" sz="1400" kern="1200" dirty="0"/>
        </a:p>
      </dsp:txBody>
      <dsp:txXfrm>
        <a:off x="6806285" y="254777"/>
        <a:ext cx="1407363" cy="9382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164580-4899-48C1-B14E-C320FD3E469D}">
      <dsp:nvSpPr>
        <dsp:cNvPr id="0" name=""/>
        <dsp:cNvSpPr/>
      </dsp:nvSpPr>
      <dsp:spPr>
        <a:xfrm>
          <a:off x="4029" y="254777"/>
          <a:ext cx="2345605" cy="938242"/>
        </a:xfrm>
        <a:prstGeom prst="chevron">
          <a:avLst/>
        </a:prstGeom>
        <a:solidFill>
          <a:schemeClr val="accent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Pembimbingan</a:t>
          </a:r>
          <a:r>
            <a:rPr lang="en-US" sz="1400" kern="1200" dirty="0"/>
            <a:t> minimal 8 kali</a:t>
          </a:r>
          <a:endParaRPr lang="id-ID" sz="1400" kern="1200" dirty="0"/>
        </a:p>
      </dsp:txBody>
      <dsp:txXfrm>
        <a:off x="473150" y="254777"/>
        <a:ext cx="1407363" cy="938242"/>
      </dsp:txXfrm>
    </dsp:sp>
    <dsp:sp modelId="{2D2FB567-AB29-4849-BBCB-B1A8D263EA27}">
      <dsp:nvSpPr>
        <dsp:cNvPr id="0" name=""/>
        <dsp:cNvSpPr/>
      </dsp:nvSpPr>
      <dsp:spPr>
        <a:xfrm>
          <a:off x="2115074" y="254777"/>
          <a:ext cx="2345605" cy="938242"/>
        </a:xfrm>
        <a:prstGeom prst="chevron">
          <a:avLst/>
        </a:prstGeom>
        <a:solidFill>
          <a:schemeClr val="accent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Dosen</a:t>
          </a:r>
          <a:r>
            <a:rPr lang="en-US" sz="1400" kern="1200" dirty="0"/>
            <a:t> </a:t>
          </a:r>
          <a:r>
            <a:rPr lang="en-US" sz="1400" kern="1200" dirty="0" err="1"/>
            <a:t>menyetujui</a:t>
          </a:r>
          <a:r>
            <a:rPr lang="en-US" sz="1400" kern="1200" dirty="0"/>
            <a:t> draft </a:t>
          </a:r>
          <a:r>
            <a:rPr lang="en-US" sz="1400" kern="1200" dirty="0" err="1"/>
            <a:t>artikel</a:t>
          </a:r>
          <a:r>
            <a:rPr lang="en-US" sz="1400" kern="1200" dirty="0"/>
            <a:t> </a:t>
          </a:r>
          <a:r>
            <a:rPr lang="en-US" sz="1400" kern="1200" dirty="0" err="1"/>
            <a:t>untuk</a:t>
          </a:r>
          <a:r>
            <a:rPr lang="en-US" sz="1400" kern="1200" dirty="0"/>
            <a:t> </a:t>
          </a:r>
          <a:r>
            <a:rPr lang="en-US" sz="1400" kern="1200" dirty="0" err="1"/>
            <a:t>diseminarkan</a:t>
          </a:r>
          <a:endParaRPr lang="id-ID" sz="1400" kern="1200" dirty="0"/>
        </a:p>
      </dsp:txBody>
      <dsp:txXfrm>
        <a:off x="2584195" y="254777"/>
        <a:ext cx="1407363" cy="938242"/>
      </dsp:txXfrm>
    </dsp:sp>
    <dsp:sp modelId="{6FECB6DA-FA4E-4E3F-A419-D288145AD378}">
      <dsp:nvSpPr>
        <dsp:cNvPr id="0" name=""/>
        <dsp:cNvSpPr/>
      </dsp:nvSpPr>
      <dsp:spPr>
        <a:xfrm>
          <a:off x="4226119" y="254777"/>
          <a:ext cx="2345605" cy="938242"/>
        </a:xfrm>
        <a:prstGeom prst="chevron">
          <a:avLst/>
        </a:prstGeom>
        <a:solidFill>
          <a:schemeClr val="accent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Seminar Hasil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(</a:t>
          </a:r>
          <a:r>
            <a:rPr lang="en-US" sz="1400" kern="1200" dirty="0" err="1"/>
            <a:t>Laporan</a:t>
          </a:r>
          <a:r>
            <a:rPr lang="en-US" sz="1400" kern="1200" dirty="0"/>
            <a:t> </a:t>
          </a:r>
          <a:r>
            <a:rPr lang="en-US" sz="1400" kern="1200" dirty="0" err="1"/>
            <a:t>penelitian</a:t>
          </a:r>
          <a:r>
            <a:rPr lang="en-US" sz="1400" kern="1200" dirty="0"/>
            <a:t> dan draft </a:t>
          </a:r>
          <a:r>
            <a:rPr lang="en-US" sz="1400" kern="1200" dirty="0" err="1"/>
            <a:t>artikel</a:t>
          </a:r>
          <a:r>
            <a:rPr lang="en-US" sz="1400" kern="1200" dirty="0"/>
            <a:t>)</a:t>
          </a:r>
          <a:endParaRPr lang="id-ID" sz="1400" kern="1200" dirty="0"/>
        </a:p>
      </dsp:txBody>
      <dsp:txXfrm>
        <a:off x="4695240" y="254777"/>
        <a:ext cx="1407363" cy="938242"/>
      </dsp:txXfrm>
    </dsp:sp>
    <dsp:sp modelId="{000A33BF-42C3-4BC4-9736-D0D7F096AD8A}">
      <dsp:nvSpPr>
        <dsp:cNvPr id="0" name=""/>
        <dsp:cNvSpPr/>
      </dsp:nvSpPr>
      <dsp:spPr>
        <a:xfrm>
          <a:off x="6337164" y="254777"/>
          <a:ext cx="2345605" cy="938242"/>
        </a:xfrm>
        <a:prstGeom prst="chevron">
          <a:avLst/>
        </a:prstGeom>
        <a:solidFill>
          <a:schemeClr val="accent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Revisi</a:t>
          </a:r>
          <a:r>
            <a:rPr lang="en-US" sz="1400" kern="1200" dirty="0"/>
            <a:t> </a:t>
          </a:r>
          <a:r>
            <a:rPr lang="en-US" sz="1400" kern="1200" dirty="0" err="1"/>
            <a:t>berdasarkan</a:t>
          </a:r>
          <a:r>
            <a:rPr lang="en-US" sz="1400" kern="1200" dirty="0"/>
            <a:t> seminar </a:t>
          </a:r>
          <a:r>
            <a:rPr lang="en-US" sz="1400" kern="1200" dirty="0" err="1"/>
            <a:t>hasil</a:t>
          </a:r>
          <a:endParaRPr lang="id-ID" sz="1400" kern="1200" dirty="0"/>
        </a:p>
      </dsp:txBody>
      <dsp:txXfrm>
        <a:off x="6806285" y="254777"/>
        <a:ext cx="1407363" cy="9382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164580-4899-48C1-B14E-C320FD3E469D}">
      <dsp:nvSpPr>
        <dsp:cNvPr id="0" name=""/>
        <dsp:cNvSpPr/>
      </dsp:nvSpPr>
      <dsp:spPr>
        <a:xfrm>
          <a:off x="8061" y="294474"/>
          <a:ext cx="2345605" cy="938242"/>
        </a:xfrm>
        <a:prstGeom prst="chevron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Mahasiswa</a:t>
          </a:r>
          <a:r>
            <a:rPr lang="en-US" sz="1100" kern="1200" dirty="0"/>
            <a:t> </a:t>
          </a:r>
          <a:r>
            <a:rPr lang="en-US" sz="1100" kern="1200" dirty="0" err="1"/>
            <a:t>mensubmit</a:t>
          </a:r>
          <a:r>
            <a:rPr lang="en-US" sz="1100" kern="1200" dirty="0"/>
            <a:t> </a:t>
          </a:r>
          <a:r>
            <a:rPr lang="en-US" sz="1100" kern="1200" dirty="0" err="1"/>
            <a:t>artikel</a:t>
          </a:r>
          <a:r>
            <a:rPr lang="en-US" sz="1100" kern="1200" dirty="0"/>
            <a:t> di </a:t>
          </a:r>
          <a:r>
            <a:rPr lang="en-US" sz="1100" kern="1200" dirty="0" err="1"/>
            <a:t>jurnal</a:t>
          </a:r>
          <a:r>
            <a:rPr lang="en-US" sz="1100" kern="1200" dirty="0"/>
            <a:t> yang </a:t>
          </a:r>
          <a:r>
            <a:rPr lang="en-US" sz="1100" kern="1200" dirty="0" err="1"/>
            <a:t>direkomendasikan</a:t>
          </a:r>
          <a:r>
            <a:rPr lang="en-US" sz="1100" kern="1200" dirty="0"/>
            <a:t> Prodi</a:t>
          </a:r>
          <a:endParaRPr lang="id-ID" sz="1100" kern="1200" dirty="0"/>
        </a:p>
      </dsp:txBody>
      <dsp:txXfrm>
        <a:off x="477182" y="294474"/>
        <a:ext cx="1407363" cy="938242"/>
      </dsp:txXfrm>
    </dsp:sp>
    <dsp:sp modelId="{2D2FB567-AB29-4849-BBCB-B1A8D263EA27}">
      <dsp:nvSpPr>
        <dsp:cNvPr id="0" name=""/>
        <dsp:cNvSpPr/>
      </dsp:nvSpPr>
      <dsp:spPr>
        <a:xfrm>
          <a:off x="2119106" y="294474"/>
          <a:ext cx="2345605" cy="938242"/>
        </a:xfrm>
        <a:prstGeom prst="chevron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Mahasiswa</a:t>
          </a:r>
          <a:r>
            <a:rPr lang="en-US" sz="1100" kern="1200" dirty="0"/>
            <a:t> </a:t>
          </a:r>
          <a:r>
            <a:rPr lang="en-US" sz="1100" kern="1200" dirty="0" err="1"/>
            <a:t>menyerahkan</a:t>
          </a:r>
          <a:r>
            <a:rPr lang="en-US" sz="1100" kern="1200" dirty="0"/>
            <a:t> link </a:t>
          </a:r>
          <a:r>
            <a:rPr lang="en-US" sz="1100" kern="1200" dirty="0" err="1"/>
            <a:t>artikel</a:t>
          </a:r>
          <a:r>
            <a:rPr lang="en-US" sz="1100" kern="1200" dirty="0"/>
            <a:t> </a:t>
          </a:r>
          <a:r>
            <a:rPr lang="en-US" sz="1100" kern="1200" dirty="0" err="1"/>
            <a:t>jurnal</a:t>
          </a:r>
          <a:r>
            <a:rPr lang="en-US" sz="1100" kern="1200" dirty="0"/>
            <a:t> yang </a:t>
          </a:r>
          <a:r>
            <a:rPr lang="en-US" sz="1100" kern="1200" dirty="0" err="1"/>
            <a:t>telah</a:t>
          </a:r>
          <a:r>
            <a:rPr lang="en-US" sz="1100" kern="1200" dirty="0"/>
            <a:t> </a:t>
          </a:r>
          <a:r>
            <a:rPr lang="en-US" sz="1100" kern="1200" dirty="0" err="1"/>
            <a:t>dipublikasi</a:t>
          </a:r>
          <a:r>
            <a:rPr lang="en-US" sz="1100" kern="1200" dirty="0"/>
            <a:t> </a:t>
          </a:r>
          <a:r>
            <a:rPr lang="en-US" sz="1100" kern="1200" dirty="0" err="1"/>
            <a:t>untuk</a:t>
          </a:r>
          <a:r>
            <a:rPr lang="en-US" sz="1100" kern="1200" dirty="0"/>
            <a:t> </a:t>
          </a:r>
          <a:r>
            <a:rPr lang="en-US" sz="1100" kern="1200" dirty="0" err="1"/>
            <a:t>pendaftaran</a:t>
          </a:r>
          <a:r>
            <a:rPr lang="en-US" sz="1100" kern="1200" dirty="0"/>
            <a:t> </a:t>
          </a:r>
          <a:r>
            <a:rPr lang="en-US" sz="1100" kern="1200" dirty="0" err="1"/>
            <a:t>kolokium</a:t>
          </a:r>
          <a:endParaRPr lang="id-ID" sz="1100" kern="1200" dirty="0"/>
        </a:p>
      </dsp:txBody>
      <dsp:txXfrm>
        <a:off x="2588227" y="294474"/>
        <a:ext cx="1407363" cy="938242"/>
      </dsp:txXfrm>
    </dsp:sp>
    <dsp:sp modelId="{6FECB6DA-FA4E-4E3F-A419-D288145AD378}">
      <dsp:nvSpPr>
        <dsp:cNvPr id="0" name=""/>
        <dsp:cNvSpPr/>
      </dsp:nvSpPr>
      <dsp:spPr>
        <a:xfrm>
          <a:off x="4230151" y="294474"/>
          <a:ext cx="2345605" cy="938242"/>
        </a:xfrm>
        <a:prstGeom prst="chevron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Mahasiswa</a:t>
          </a:r>
          <a:r>
            <a:rPr lang="en-US" sz="1100" kern="1200" dirty="0"/>
            <a:t> </a:t>
          </a:r>
          <a:r>
            <a:rPr lang="en-US" sz="1100" kern="1200" dirty="0" err="1"/>
            <a:t>mengikuti</a:t>
          </a:r>
          <a:r>
            <a:rPr lang="en-US" sz="1100" kern="1200" dirty="0"/>
            <a:t> </a:t>
          </a:r>
          <a:r>
            <a:rPr lang="en-US" sz="1100" kern="1200" dirty="0" err="1"/>
            <a:t>kolokium</a:t>
          </a:r>
          <a:endParaRPr lang="id-ID" sz="1100" kern="1200" dirty="0"/>
        </a:p>
      </dsp:txBody>
      <dsp:txXfrm>
        <a:off x="4699272" y="294474"/>
        <a:ext cx="1407363" cy="938242"/>
      </dsp:txXfrm>
    </dsp:sp>
    <dsp:sp modelId="{000A33BF-42C3-4BC4-9736-D0D7F096AD8A}">
      <dsp:nvSpPr>
        <dsp:cNvPr id="0" name=""/>
        <dsp:cNvSpPr/>
      </dsp:nvSpPr>
      <dsp:spPr>
        <a:xfrm>
          <a:off x="6341194" y="294474"/>
          <a:ext cx="2345605" cy="938242"/>
        </a:xfrm>
        <a:prstGeom prst="chevron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Prodi </a:t>
          </a:r>
          <a:r>
            <a:rPr lang="en-US" sz="1100" kern="1200" dirty="0" err="1"/>
            <a:t>atau</a:t>
          </a:r>
          <a:r>
            <a:rPr lang="en-US" sz="1100" kern="1200" dirty="0"/>
            <a:t> </a:t>
          </a:r>
          <a:r>
            <a:rPr lang="en-US" sz="1100" kern="1200" dirty="0" err="1"/>
            <a:t>Dekan</a:t>
          </a:r>
          <a:r>
            <a:rPr lang="en-US" sz="1100" kern="1200" dirty="0"/>
            <a:t> </a:t>
          </a:r>
          <a:r>
            <a:rPr lang="en-US" sz="1100" kern="1200" dirty="0" err="1"/>
            <a:t>menerbitkan</a:t>
          </a:r>
          <a:r>
            <a:rPr lang="en-US" sz="1100" kern="1200" dirty="0"/>
            <a:t> SK </a:t>
          </a:r>
          <a:r>
            <a:rPr lang="en-US" sz="1100" kern="1200" dirty="0" err="1"/>
            <a:t>Kelulusan</a:t>
          </a:r>
          <a:r>
            <a:rPr lang="en-US" sz="1100" kern="1200" dirty="0"/>
            <a:t> </a:t>
          </a:r>
          <a:r>
            <a:rPr lang="en-US" sz="1100" kern="1200" dirty="0" err="1"/>
            <a:t>Kolokium</a:t>
          </a:r>
          <a:endParaRPr lang="id-ID" sz="1100" kern="1200" dirty="0"/>
        </a:p>
      </dsp:txBody>
      <dsp:txXfrm>
        <a:off x="6810315" y="294474"/>
        <a:ext cx="1407363" cy="9382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018A5-72D1-4A49-BA6C-08802918CA11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A6F852-086B-4AA9-BFE9-5DBD726DB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266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8728aa27b5_1_36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g8728aa27b5_1_36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854eeb7eaf_0_6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854eeb7eaf_0_6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87044d3b11_1_1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87044d3b11_1_12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" name="Google Shape;1429;g87044d3b11_1_7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0" name="Google Shape;1430;g87044d3b11_1_7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2.xml"/><Relationship Id="rId5" Type="http://schemas.openxmlformats.org/officeDocument/2006/relationships/hyperlink" Target="https://stories.freepik.com/" TargetMode="External"/><Relationship Id="rId4" Type="http://schemas.openxmlformats.org/officeDocument/2006/relationships/hyperlink" Target="https://www.freepik.com/" TargetMode="Externa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52018" y="719073"/>
            <a:ext cx="7839963" cy="11233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585858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0"/>
                </a:moveTo>
                <a:lnTo>
                  <a:pt x="0" y="0"/>
                </a:lnTo>
                <a:lnTo>
                  <a:pt x="0" y="5143498"/>
                </a:lnTo>
                <a:lnTo>
                  <a:pt x="9143999" y="5143498"/>
                </a:lnTo>
                <a:lnTo>
                  <a:pt x="9143999" y="0"/>
                </a:lnTo>
                <a:close/>
              </a:path>
            </a:pathLst>
          </a:custGeom>
          <a:solidFill>
            <a:srgbClr val="C6D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800" b="1" i="1">
                <a:solidFill>
                  <a:srgbClr val="58585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400" b="1" i="1">
                <a:solidFill>
                  <a:srgbClr val="58585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800" b="1" i="1">
                <a:solidFill>
                  <a:srgbClr val="58585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6D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239346" y="2662173"/>
            <a:ext cx="904875" cy="1061085"/>
          </a:xfrm>
          <a:custGeom>
            <a:avLst/>
            <a:gdLst/>
            <a:ahLst/>
            <a:cxnLst/>
            <a:rect l="l" t="t" r="r" b="b"/>
            <a:pathLst>
              <a:path w="904875" h="1061085">
                <a:moveTo>
                  <a:pt x="235236" y="0"/>
                </a:moveTo>
                <a:lnTo>
                  <a:pt x="187896" y="3834"/>
                </a:lnTo>
                <a:lnTo>
                  <a:pt x="142658" y="16349"/>
                </a:lnTo>
                <a:lnTo>
                  <a:pt x="100682" y="39063"/>
                </a:lnTo>
                <a:lnTo>
                  <a:pt x="63126" y="73493"/>
                </a:lnTo>
                <a:lnTo>
                  <a:pt x="31147" y="121157"/>
                </a:lnTo>
                <a:lnTo>
                  <a:pt x="14172" y="160325"/>
                </a:lnTo>
                <a:lnTo>
                  <a:pt x="3942" y="199603"/>
                </a:lnTo>
                <a:lnTo>
                  <a:pt x="0" y="238896"/>
                </a:lnTo>
                <a:lnTo>
                  <a:pt x="1884" y="278107"/>
                </a:lnTo>
                <a:lnTo>
                  <a:pt x="9136" y="317141"/>
                </a:lnTo>
                <a:lnTo>
                  <a:pt x="21297" y="355899"/>
                </a:lnTo>
                <a:lnTo>
                  <a:pt x="37906" y="394287"/>
                </a:lnTo>
                <a:lnTo>
                  <a:pt x="58506" y="432208"/>
                </a:lnTo>
                <a:lnTo>
                  <a:pt x="82635" y="469566"/>
                </a:lnTo>
                <a:lnTo>
                  <a:pt x="109836" y="506264"/>
                </a:lnTo>
                <a:lnTo>
                  <a:pt x="139648" y="542205"/>
                </a:lnTo>
                <a:lnTo>
                  <a:pt x="171613" y="577294"/>
                </a:lnTo>
                <a:lnTo>
                  <a:pt x="205270" y="611434"/>
                </a:lnTo>
                <a:lnTo>
                  <a:pt x="240161" y="644529"/>
                </a:lnTo>
                <a:lnTo>
                  <a:pt x="275826" y="676483"/>
                </a:lnTo>
                <a:lnTo>
                  <a:pt x="311805" y="707198"/>
                </a:lnTo>
                <a:lnTo>
                  <a:pt x="347640" y="736579"/>
                </a:lnTo>
                <a:lnTo>
                  <a:pt x="382871" y="764530"/>
                </a:lnTo>
                <a:lnTo>
                  <a:pt x="417039" y="790954"/>
                </a:lnTo>
                <a:lnTo>
                  <a:pt x="480346" y="838834"/>
                </a:lnTo>
                <a:lnTo>
                  <a:pt x="489631" y="845696"/>
                </a:lnTo>
                <a:lnTo>
                  <a:pt x="515652" y="865378"/>
                </a:lnTo>
                <a:lnTo>
                  <a:pt x="563186" y="899879"/>
                </a:lnTo>
                <a:lnTo>
                  <a:pt x="610068" y="930854"/>
                </a:lnTo>
                <a:lnTo>
                  <a:pt x="656232" y="958473"/>
                </a:lnTo>
                <a:lnTo>
                  <a:pt x="701608" y="982906"/>
                </a:lnTo>
                <a:lnTo>
                  <a:pt x="746129" y="1004323"/>
                </a:lnTo>
                <a:lnTo>
                  <a:pt x="789727" y="1022895"/>
                </a:lnTo>
                <a:lnTo>
                  <a:pt x="832335" y="1038792"/>
                </a:lnTo>
                <a:lnTo>
                  <a:pt x="873883" y="1052185"/>
                </a:lnTo>
                <a:lnTo>
                  <a:pt x="904653" y="1060603"/>
                </a:lnTo>
                <a:lnTo>
                  <a:pt x="904653" y="1040598"/>
                </a:lnTo>
                <a:lnTo>
                  <a:pt x="875033" y="1032293"/>
                </a:lnTo>
                <a:lnTo>
                  <a:pt x="834719" y="1019044"/>
                </a:lnTo>
                <a:lnTo>
                  <a:pt x="793415" y="1003389"/>
                </a:lnTo>
                <a:lnTo>
                  <a:pt x="751170" y="985159"/>
                </a:lnTo>
                <a:lnTo>
                  <a:pt x="708035" y="964186"/>
                </a:lnTo>
                <a:lnTo>
                  <a:pt x="664059" y="940303"/>
                </a:lnTo>
                <a:lnTo>
                  <a:pt x="619292" y="913340"/>
                </a:lnTo>
                <a:lnTo>
                  <a:pt x="573786" y="883129"/>
                </a:lnTo>
                <a:lnTo>
                  <a:pt x="519093" y="843383"/>
                </a:lnTo>
                <a:lnTo>
                  <a:pt x="460787" y="799830"/>
                </a:lnTo>
                <a:lnTo>
                  <a:pt x="427066" y="774220"/>
                </a:lnTo>
                <a:lnTo>
                  <a:pt x="391764" y="746880"/>
                </a:lnTo>
                <a:lnTo>
                  <a:pt x="355393" y="717928"/>
                </a:lnTo>
                <a:lnTo>
                  <a:pt x="318471" y="687480"/>
                </a:lnTo>
                <a:lnTo>
                  <a:pt x="281510" y="655652"/>
                </a:lnTo>
                <a:lnTo>
                  <a:pt x="245027" y="622561"/>
                </a:lnTo>
                <a:lnTo>
                  <a:pt x="209536" y="588323"/>
                </a:lnTo>
                <a:lnTo>
                  <a:pt x="175552" y="553055"/>
                </a:lnTo>
                <a:lnTo>
                  <a:pt x="143590" y="516874"/>
                </a:lnTo>
                <a:lnTo>
                  <a:pt x="114164" y="479895"/>
                </a:lnTo>
                <a:lnTo>
                  <a:pt x="87789" y="442235"/>
                </a:lnTo>
                <a:lnTo>
                  <a:pt x="64981" y="404011"/>
                </a:lnTo>
                <a:lnTo>
                  <a:pt x="46253" y="365339"/>
                </a:lnTo>
                <a:lnTo>
                  <a:pt x="32121" y="326336"/>
                </a:lnTo>
                <a:lnTo>
                  <a:pt x="23100" y="287118"/>
                </a:lnTo>
                <a:lnTo>
                  <a:pt x="19705" y="247802"/>
                </a:lnTo>
                <a:lnTo>
                  <a:pt x="22449" y="208504"/>
                </a:lnTo>
                <a:lnTo>
                  <a:pt x="31849" y="169341"/>
                </a:lnTo>
                <a:lnTo>
                  <a:pt x="48419" y="130428"/>
                </a:lnTo>
                <a:lnTo>
                  <a:pt x="76958" y="87377"/>
                </a:lnTo>
                <a:lnTo>
                  <a:pt x="110458" y="55791"/>
                </a:lnTo>
                <a:lnTo>
                  <a:pt x="148244" y="34581"/>
                </a:lnTo>
                <a:lnTo>
                  <a:pt x="189639" y="22655"/>
                </a:lnTo>
                <a:lnTo>
                  <a:pt x="233966" y="18923"/>
                </a:lnTo>
                <a:lnTo>
                  <a:pt x="355892" y="18923"/>
                </a:lnTo>
                <a:lnTo>
                  <a:pt x="347965" y="16430"/>
                </a:lnTo>
                <a:lnTo>
                  <a:pt x="291888" y="4514"/>
                </a:lnTo>
                <a:lnTo>
                  <a:pt x="235236" y="0"/>
                </a:lnTo>
                <a:close/>
              </a:path>
              <a:path w="904875" h="1061085">
                <a:moveTo>
                  <a:pt x="355892" y="18923"/>
                </a:moveTo>
                <a:lnTo>
                  <a:pt x="233966" y="18923"/>
                </a:lnTo>
                <a:lnTo>
                  <a:pt x="280239" y="22256"/>
                </a:lnTo>
                <a:lnTo>
                  <a:pt x="328050" y="31538"/>
                </a:lnTo>
                <a:lnTo>
                  <a:pt x="376714" y="45688"/>
                </a:lnTo>
                <a:lnTo>
                  <a:pt x="425548" y="63626"/>
                </a:lnTo>
                <a:lnTo>
                  <a:pt x="473867" y="84275"/>
                </a:lnTo>
                <a:lnTo>
                  <a:pt x="568358" y="129266"/>
                </a:lnTo>
                <a:lnTo>
                  <a:pt x="616224" y="151315"/>
                </a:lnTo>
                <a:lnTo>
                  <a:pt x="664254" y="172828"/>
                </a:lnTo>
                <a:lnTo>
                  <a:pt x="875453" y="264888"/>
                </a:lnTo>
                <a:lnTo>
                  <a:pt x="904653" y="278085"/>
                </a:lnTo>
                <a:lnTo>
                  <a:pt x="904653" y="256325"/>
                </a:lnTo>
                <a:lnTo>
                  <a:pt x="803988" y="212401"/>
                </a:lnTo>
                <a:lnTo>
                  <a:pt x="767493" y="196850"/>
                </a:lnTo>
                <a:lnTo>
                  <a:pt x="624325" y="133546"/>
                </a:lnTo>
                <a:lnTo>
                  <a:pt x="576672" y="111684"/>
                </a:lnTo>
                <a:lnTo>
                  <a:pt x="494296" y="72172"/>
                </a:lnTo>
                <a:lnTo>
                  <a:pt x="451014" y="52700"/>
                </a:lnTo>
                <a:lnTo>
                  <a:pt x="401622" y="33305"/>
                </a:lnTo>
                <a:lnTo>
                  <a:pt x="355892" y="18923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31170" y="4681677"/>
            <a:ext cx="281305" cy="274955"/>
          </a:xfrm>
          <a:custGeom>
            <a:avLst/>
            <a:gdLst/>
            <a:ahLst/>
            <a:cxnLst/>
            <a:rect l="l" t="t" r="r" b="b"/>
            <a:pathLst>
              <a:path w="281305" h="274954">
                <a:moveTo>
                  <a:pt x="139461" y="0"/>
                </a:moveTo>
                <a:lnTo>
                  <a:pt x="99464" y="4260"/>
                </a:lnTo>
                <a:lnTo>
                  <a:pt x="62277" y="17357"/>
                </a:lnTo>
                <a:lnTo>
                  <a:pt x="30948" y="39765"/>
                </a:lnTo>
                <a:lnTo>
                  <a:pt x="8524" y="71958"/>
                </a:lnTo>
                <a:lnTo>
                  <a:pt x="0" y="105411"/>
                </a:lnTo>
                <a:lnTo>
                  <a:pt x="41" y="122855"/>
                </a:lnTo>
                <a:lnTo>
                  <a:pt x="15809" y="176097"/>
                </a:lnTo>
                <a:lnTo>
                  <a:pt x="39078" y="212480"/>
                </a:lnTo>
                <a:lnTo>
                  <a:pt x="66091" y="243435"/>
                </a:lnTo>
                <a:lnTo>
                  <a:pt x="96516" y="266479"/>
                </a:lnTo>
                <a:lnTo>
                  <a:pt x="123840" y="274586"/>
                </a:lnTo>
                <a:lnTo>
                  <a:pt x="128666" y="274586"/>
                </a:lnTo>
                <a:lnTo>
                  <a:pt x="172608" y="263855"/>
                </a:lnTo>
                <a:lnTo>
                  <a:pt x="210174" y="239401"/>
                </a:lnTo>
                <a:lnTo>
                  <a:pt x="243954" y="205455"/>
                </a:lnTo>
                <a:lnTo>
                  <a:pt x="269187" y="164945"/>
                </a:lnTo>
                <a:lnTo>
                  <a:pt x="281113" y="120803"/>
                </a:lnTo>
                <a:lnTo>
                  <a:pt x="274970" y="75958"/>
                </a:lnTo>
                <a:lnTo>
                  <a:pt x="253698" y="43248"/>
                </a:lnTo>
                <a:lnTo>
                  <a:pt x="222519" y="19519"/>
                </a:lnTo>
                <a:lnTo>
                  <a:pt x="183133" y="4973"/>
                </a:lnTo>
                <a:lnTo>
                  <a:pt x="139461" y="0"/>
                </a:lnTo>
                <a:close/>
              </a:path>
            </a:pathLst>
          </a:custGeom>
          <a:solidFill>
            <a:srgbClr val="C6D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7850" y="589026"/>
            <a:ext cx="90136" cy="919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9855" y="3798570"/>
            <a:ext cx="145952" cy="144056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6704717" y="4228744"/>
            <a:ext cx="1989455" cy="915035"/>
          </a:xfrm>
          <a:custGeom>
            <a:avLst/>
            <a:gdLst/>
            <a:ahLst/>
            <a:cxnLst/>
            <a:rect l="l" t="t" r="r" b="b"/>
            <a:pathLst>
              <a:path w="1989454" h="915035">
                <a:moveTo>
                  <a:pt x="1327271" y="0"/>
                </a:moveTo>
                <a:lnTo>
                  <a:pt x="1279396" y="925"/>
                </a:lnTo>
                <a:lnTo>
                  <a:pt x="1231154" y="3673"/>
                </a:lnTo>
                <a:lnTo>
                  <a:pt x="1182624" y="8205"/>
                </a:lnTo>
                <a:lnTo>
                  <a:pt x="1133889" y="14477"/>
                </a:lnTo>
                <a:lnTo>
                  <a:pt x="1085030" y="22451"/>
                </a:lnTo>
                <a:lnTo>
                  <a:pt x="1036129" y="32084"/>
                </a:lnTo>
                <a:lnTo>
                  <a:pt x="987265" y="43336"/>
                </a:lnTo>
                <a:lnTo>
                  <a:pt x="938522" y="56167"/>
                </a:lnTo>
                <a:lnTo>
                  <a:pt x="889980" y="70535"/>
                </a:lnTo>
                <a:lnTo>
                  <a:pt x="841721" y="86399"/>
                </a:lnTo>
                <a:lnTo>
                  <a:pt x="793826" y="103720"/>
                </a:lnTo>
                <a:lnTo>
                  <a:pt x="746377" y="122454"/>
                </a:lnTo>
                <a:lnTo>
                  <a:pt x="699454" y="142563"/>
                </a:lnTo>
                <a:lnTo>
                  <a:pt x="653139" y="164005"/>
                </a:lnTo>
                <a:lnTo>
                  <a:pt x="607514" y="186739"/>
                </a:lnTo>
                <a:lnTo>
                  <a:pt x="562660" y="210724"/>
                </a:lnTo>
                <a:lnTo>
                  <a:pt x="518658" y="235920"/>
                </a:lnTo>
                <a:lnTo>
                  <a:pt x="475589" y="262285"/>
                </a:lnTo>
                <a:lnTo>
                  <a:pt x="433536" y="289779"/>
                </a:lnTo>
                <a:lnTo>
                  <a:pt x="392579" y="318361"/>
                </a:lnTo>
                <a:lnTo>
                  <a:pt x="352799" y="347990"/>
                </a:lnTo>
                <a:lnTo>
                  <a:pt x="314279" y="378626"/>
                </a:lnTo>
                <a:lnTo>
                  <a:pt x="277099" y="410226"/>
                </a:lnTo>
                <a:lnTo>
                  <a:pt x="241341" y="442751"/>
                </a:lnTo>
                <a:lnTo>
                  <a:pt x="207086" y="476160"/>
                </a:lnTo>
                <a:lnTo>
                  <a:pt x="174416" y="510411"/>
                </a:lnTo>
                <a:lnTo>
                  <a:pt x="143412" y="545465"/>
                </a:lnTo>
                <a:lnTo>
                  <a:pt x="114155" y="581279"/>
                </a:lnTo>
                <a:lnTo>
                  <a:pt x="86726" y="617814"/>
                </a:lnTo>
                <a:lnTo>
                  <a:pt x="61208" y="655027"/>
                </a:lnTo>
                <a:lnTo>
                  <a:pt x="39887" y="692272"/>
                </a:lnTo>
                <a:lnTo>
                  <a:pt x="22092" y="732040"/>
                </a:lnTo>
                <a:lnTo>
                  <a:pt x="7711" y="778289"/>
                </a:lnTo>
                <a:lnTo>
                  <a:pt x="105" y="825654"/>
                </a:lnTo>
                <a:lnTo>
                  <a:pt x="0" y="873018"/>
                </a:lnTo>
                <a:lnTo>
                  <a:pt x="7329" y="914754"/>
                </a:lnTo>
                <a:lnTo>
                  <a:pt x="1708509" y="914754"/>
                </a:lnTo>
                <a:lnTo>
                  <a:pt x="1747948" y="887222"/>
                </a:lnTo>
                <a:lnTo>
                  <a:pt x="1791598" y="852622"/>
                </a:lnTo>
                <a:lnTo>
                  <a:pt x="1832510" y="815154"/>
                </a:lnTo>
                <a:lnTo>
                  <a:pt x="1870196" y="774509"/>
                </a:lnTo>
                <a:lnTo>
                  <a:pt x="1903123" y="732034"/>
                </a:lnTo>
                <a:lnTo>
                  <a:pt x="1931725" y="686552"/>
                </a:lnTo>
                <a:lnTo>
                  <a:pt x="1955317" y="638489"/>
                </a:lnTo>
                <a:lnTo>
                  <a:pt x="1973216" y="588269"/>
                </a:lnTo>
                <a:lnTo>
                  <a:pt x="1984737" y="536316"/>
                </a:lnTo>
                <a:lnTo>
                  <a:pt x="1989195" y="483057"/>
                </a:lnTo>
                <a:lnTo>
                  <a:pt x="1986869" y="437391"/>
                </a:lnTo>
                <a:lnTo>
                  <a:pt x="1979005" y="393002"/>
                </a:lnTo>
                <a:lnTo>
                  <a:pt x="1965984" y="350088"/>
                </a:lnTo>
                <a:lnTo>
                  <a:pt x="1948188" y="308848"/>
                </a:lnTo>
                <a:lnTo>
                  <a:pt x="1926000" y="269480"/>
                </a:lnTo>
                <a:lnTo>
                  <a:pt x="1899801" y="232184"/>
                </a:lnTo>
                <a:lnTo>
                  <a:pt x="1869973" y="197157"/>
                </a:lnTo>
                <a:lnTo>
                  <a:pt x="1836900" y="164601"/>
                </a:lnTo>
                <a:lnTo>
                  <a:pt x="1800962" y="134712"/>
                </a:lnTo>
                <a:lnTo>
                  <a:pt x="1762542" y="107689"/>
                </a:lnTo>
                <a:lnTo>
                  <a:pt x="1722022" y="83733"/>
                </a:lnTo>
                <a:lnTo>
                  <a:pt x="1679785" y="63041"/>
                </a:lnTo>
                <a:lnTo>
                  <a:pt x="1636211" y="45812"/>
                </a:lnTo>
                <a:lnTo>
                  <a:pt x="1591685" y="32245"/>
                </a:lnTo>
                <a:lnTo>
                  <a:pt x="1540728" y="20474"/>
                </a:lnTo>
                <a:lnTo>
                  <a:pt x="1488680" y="11425"/>
                </a:lnTo>
                <a:lnTo>
                  <a:pt x="1435670" y="5037"/>
                </a:lnTo>
                <a:lnTo>
                  <a:pt x="1381824" y="1249"/>
                </a:lnTo>
                <a:lnTo>
                  <a:pt x="1327271" y="0"/>
                </a:lnTo>
                <a:close/>
              </a:path>
            </a:pathLst>
          </a:custGeom>
          <a:solidFill>
            <a:srgbClr val="F197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7936733" y="0"/>
            <a:ext cx="1207770" cy="1953260"/>
          </a:xfrm>
          <a:custGeom>
            <a:avLst/>
            <a:gdLst/>
            <a:ahLst/>
            <a:cxnLst/>
            <a:rect l="l" t="t" r="r" b="b"/>
            <a:pathLst>
              <a:path w="1207770" h="1953260">
                <a:moveTo>
                  <a:pt x="1207266" y="0"/>
                </a:moveTo>
                <a:lnTo>
                  <a:pt x="0" y="0"/>
                </a:lnTo>
                <a:lnTo>
                  <a:pt x="9706" y="24497"/>
                </a:lnTo>
                <a:lnTo>
                  <a:pt x="30839" y="74793"/>
                </a:lnTo>
                <a:lnTo>
                  <a:pt x="63048" y="147161"/>
                </a:lnTo>
                <a:lnTo>
                  <a:pt x="84994" y="194838"/>
                </a:lnTo>
                <a:lnTo>
                  <a:pt x="107229" y="242108"/>
                </a:lnTo>
                <a:lnTo>
                  <a:pt x="129738" y="288988"/>
                </a:lnTo>
                <a:lnTo>
                  <a:pt x="152508" y="335498"/>
                </a:lnTo>
                <a:lnTo>
                  <a:pt x="175524" y="381656"/>
                </a:lnTo>
                <a:lnTo>
                  <a:pt x="198771" y="427480"/>
                </a:lnTo>
                <a:lnTo>
                  <a:pt x="222234" y="472989"/>
                </a:lnTo>
                <a:lnTo>
                  <a:pt x="245899" y="518200"/>
                </a:lnTo>
                <a:lnTo>
                  <a:pt x="269753" y="563132"/>
                </a:lnTo>
                <a:lnTo>
                  <a:pt x="293779" y="607803"/>
                </a:lnTo>
                <a:lnTo>
                  <a:pt x="317963" y="652232"/>
                </a:lnTo>
                <a:lnTo>
                  <a:pt x="342292" y="696436"/>
                </a:lnTo>
                <a:lnTo>
                  <a:pt x="366750" y="740435"/>
                </a:lnTo>
                <a:lnTo>
                  <a:pt x="391323" y="784246"/>
                </a:lnTo>
                <a:lnTo>
                  <a:pt x="415996" y="827887"/>
                </a:lnTo>
                <a:lnTo>
                  <a:pt x="440755" y="871378"/>
                </a:lnTo>
                <a:lnTo>
                  <a:pt x="490473" y="957979"/>
                </a:lnTo>
                <a:lnTo>
                  <a:pt x="590300" y="1130173"/>
                </a:lnTo>
                <a:lnTo>
                  <a:pt x="644662" y="1223100"/>
                </a:lnTo>
                <a:lnTo>
                  <a:pt x="671977" y="1269381"/>
                </a:lnTo>
                <a:lnTo>
                  <a:pt x="699426" y="1315401"/>
                </a:lnTo>
                <a:lnTo>
                  <a:pt x="727046" y="1361058"/>
                </a:lnTo>
                <a:lnTo>
                  <a:pt x="754872" y="1406248"/>
                </a:lnTo>
                <a:lnTo>
                  <a:pt x="782938" y="1450867"/>
                </a:lnTo>
                <a:lnTo>
                  <a:pt x="811280" y="1494811"/>
                </a:lnTo>
                <a:lnTo>
                  <a:pt x="839931" y="1537977"/>
                </a:lnTo>
                <a:lnTo>
                  <a:pt x="868929" y="1580260"/>
                </a:lnTo>
                <a:lnTo>
                  <a:pt x="898307" y="1621559"/>
                </a:lnTo>
                <a:lnTo>
                  <a:pt x="928100" y="1661768"/>
                </a:lnTo>
                <a:lnTo>
                  <a:pt x="958344" y="1700785"/>
                </a:lnTo>
                <a:lnTo>
                  <a:pt x="989073" y="1738505"/>
                </a:lnTo>
                <a:lnTo>
                  <a:pt x="1020322" y="1774825"/>
                </a:lnTo>
                <a:lnTo>
                  <a:pt x="1058508" y="1816253"/>
                </a:lnTo>
                <a:lnTo>
                  <a:pt x="1097296" y="1855432"/>
                </a:lnTo>
                <a:lnTo>
                  <a:pt x="1136652" y="1892489"/>
                </a:lnTo>
                <a:lnTo>
                  <a:pt x="1176538" y="1927554"/>
                </a:lnTo>
                <a:lnTo>
                  <a:pt x="1207266" y="1952817"/>
                </a:lnTo>
                <a:lnTo>
                  <a:pt x="1207266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-560" y="4048150"/>
            <a:ext cx="1384300" cy="1096010"/>
          </a:xfrm>
          <a:custGeom>
            <a:avLst/>
            <a:gdLst/>
            <a:ahLst/>
            <a:cxnLst/>
            <a:rect l="l" t="t" r="r" b="b"/>
            <a:pathLst>
              <a:path w="1384300" h="1096010">
                <a:moveTo>
                  <a:pt x="0" y="0"/>
                </a:moveTo>
                <a:lnTo>
                  <a:pt x="0" y="1095484"/>
                </a:lnTo>
                <a:lnTo>
                  <a:pt x="1384225" y="1095484"/>
                </a:lnTo>
                <a:lnTo>
                  <a:pt x="1357598" y="1054775"/>
                </a:lnTo>
                <a:lnTo>
                  <a:pt x="1330531" y="1014300"/>
                </a:lnTo>
                <a:lnTo>
                  <a:pt x="1303098" y="974042"/>
                </a:lnTo>
                <a:lnTo>
                  <a:pt x="1275371" y="933986"/>
                </a:lnTo>
                <a:lnTo>
                  <a:pt x="1219319" y="854420"/>
                </a:lnTo>
                <a:lnTo>
                  <a:pt x="1133205" y="734031"/>
                </a:lnTo>
                <a:lnTo>
                  <a:pt x="1103239" y="692693"/>
                </a:lnTo>
                <a:lnTo>
                  <a:pt x="1072882" y="651641"/>
                </a:lnTo>
                <a:lnTo>
                  <a:pt x="1041956" y="611061"/>
                </a:lnTo>
                <a:lnTo>
                  <a:pt x="1010288" y="571134"/>
                </a:lnTo>
                <a:lnTo>
                  <a:pt x="977701" y="532045"/>
                </a:lnTo>
                <a:lnTo>
                  <a:pt x="944020" y="493977"/>
                </a:lnTo>
                <a:lnTo>
                  <a:pt x="909070" y="457113"/>
                </a:lnTo>
                <a:lnTo>
                  <a:pt x="872674" y="421636"/>
                </a:lnTo>
                <a:lnTo>
                  <a:pt x="834658" y="387730"/>
                </a:lnTo>
                <a:lnTo>
                  <a:pt x="794995" y="355488"/>
                </a:lnTo>
                <a:lnTo>
                  <a:pt x="753983" y="325171"/>
                </a:lnTo>
                <a:lnTo>
                  <a:pt x="711736" y="296654"/>
                </a:lnTo>
                <a:lnTo>
                  <a:pt x="668368" y="269812"/>
                </a:lnTo>
                <a:lnTo>
                  <a:pt x="623994" y="244520"/>
                </a:lnTo>
                <a:lnTo>
                  <a:pt x="578728" y="220653"/>
                </a:lnTo>
                <a:lnTo>
                  <a:pt x="532685" y="198086"/>
                </a:lnTo>
                <a:lnTo>
                  <a:pt x="485980" y="176694"/>
                </a:lnTo>
                <a:lnTo>
                  <a:pt x="438726" y="156352"/>
                </a:lnTo>
                <a:lnTo>
                  <a:pt x="391039" y="136934"/>
                </a:lnTo>
                <a:lnTo>
                  <a:pt x="343033" y="118317"/>
                </a:lnTo>
                <a:lnTo>
                  <a:pt x="294822" y="100374"/>
                </a:lnTo>
                <a:lnTo>
                  <a:pt x="246521" y="82981"/>
                </a:lnTo>
                <a:lnTo>
                  <a:pt x="197415" y="65686"/>
                </a:lnTo>
                <a:lnTo>
                  <a:pt x="148174" y="48799"/>
                </a:lnTo>
                <a:lnTo>
                  <a:pt x="98834" y="32261"/>
                </a:lnTo>
                <a:lnTo>
                  <a:pt x="0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-560" y="0"/>
            <a:ext cx="1287145" cy="1600835"/>
          </a:xfrm>
          <a:custGeom>
            <a:avLst/>
            <a:gdLst/>
            <a:ahLst/>
            <a:cxnLst/>
            <a:rect l="l" t="t" r="r" b="b"/>
            <a:pathLst>
              <a:path w="1287145" h="1600835">
                <a:moveTo>
                  <a:pt x="1175603" y="0"/>
                </a:moveTo>
                <a:lnTo>
                  <a:pt x="1119773" y="0"/>
                </a:lnTo>
                <a:lnTo>
                  <a:pt x="1162774" y="43181"/>
                </a:lnTo>
                <a:lnTo>
                  <a:pt x="1196938" y="87526"/>
                </a:lnTo>
                <a:lnTo>
                  <a:pt x="1222363" y="133255"/>
                </a:lnTo>
                <a:lnTo>
                  <a:pt x="1239142" y="180587"/>
                </a:lnTo>
                <a:lnTo>
                  <a:pt x="1247370" y="229743"/>
                </a:lnTo>
                <a:lnTo>
                  <a:pt x="1247633" y="273272"/>
                </a:lnTo>
                <a:lnTo>
                  <a:pt x="1241785" y="317020"/>
                </a:lnTo>
                <a:lnTo>
                  <a:pt x="1230436" y="360855"/>
                </a:lnTo>
                <a:lnTo>
                  <a:pt x="1214199" y="404644"/>
                </a:lnTo>
                <a:lnTo>
                  <a:pt x="1193684" y="448255"/>
                </a:lnTo>
                <a:lnTo>
                  <a:pt x="1169504" y="491556"/>
                </a:lnTo>
                <a:lnTo>
                  <a:pt x="1142270" y="534413"/>
                </a:lnTo>
                <a:lnTo>
                  <a:pt x="1112593" y="576694"/>
                </a:lnTo>
                <a:lnTo>
                  <a:pt x="1081084" y="618267"/>
                </a:lnTo>
                <a:lnTo>
                  <a:pt x="1048357" y="658999"/>
                </a:lnTo>
                <a:lnTo>
                  <a:pt x="1015021" y="698758"/>
                </a:lnTo>
                <a:lnTo>
                  <a:pt x="981689" y="737411"/>
                </a:lnTo>
                <a:lnTo>
                  <a:pt x="948971" y="774827"/>
                </a:lnTo>
                <a:lnTo>
                  <a:pt x="941656" y="782828"/>
                </a:lnTo>
                <a:lnTo>
                  <a:pt x="905967" y="823019"/>
                </a:lnTo>
                <a:lnTo>
                  <a:pt x="870103" y="862488"/>
                </a:lnTo>
                <a:lnTo>
                  <a:pt x="834073" y="901221"/>
                </a:lnTo>
                <a:lnTo>
                  <a:pt x="797885" y="939209"/>
                </a:lnTo>
                <a:lnTo>
                  <a:pt x="761550" y="976438"/>
                </a:lnTo>
                <a:lnTo>
                  <a:pt x="725075" y="1012897"/>
                </a:lnTo>
                <a:lnTo>
                  <a:pt x="688469" y="1048575"/>
                </a:lnTo>
                <a:lnTo>
                  <a:pt x="651741" y="1083460"/>
                </a:lnTo>
                <a:lnTo>
                  <a:pt x="614899" y="1117540"/>
                </a:lnTo>
                <a:lnTo>
                  <a:pt x="577953" y="1150804"/>
                </a:lnTo>
                <a:lnTo>
                  <a:pt x="540912" y="1183239"/>
                </a:lnTo>
                <a:lnTo>
                  <a:pt x="503783" y="1214835"/>
                </a:lnTo>
                <a:lnTo>
                  <a:pt x="466576" y="1245579"/>
                </a:lnTo>
                <a:lnTo>
                  <a:pt x="429300" y="1275461"/>
                </a:lnTo>
                <a:lnTo>
                  <a:pt x="386757" y="1308771"/>
                </a:lnTo>
                <a:lnTo>
                  <a:pt x="344075" y="1340958"/>
                </a:lnTo>
                <a:lnTo>
                  <a:pt x="301274" y="1372019"/>
                </a:lnTo>
                <a:lnTo>
                  <a:pt x="258373" y="1401950"/>
                </a:lnTo>
                <a:lnTo>
                  <a:pt x="215393" y="1430750"/>
                </a:lnTo>
                <a:lnTo>
                  <a:pt x="172354" y="1458414"/>
                </a:lnTo>
                <a:lnTo>
                  <a:pt x="129275" y="1484939"/>
                </a:lnTo>
                <a:lnTo>
                  <a:pt x="86176" y="1510323"/>
                </a:lnTo>
                <a:lnTo>
                  <a:pt x="43078" y="1534563"/>
                </a:lnTo>
                <a:lnTo>
                  <a:pt x="0" y="1557655"/>
                </a:lnTo>
                <a:lnTo>
                  <a:pt x="0" y="1600835"/>
                </a:lnTo>
                <a:lnTo>
                  <a:pt x="41484" y="1579127"/>
                </a:lnTo>
                <a:lnTo>
                  <a:pt x="82931" y="1556400"/>
                </a:lnTo>
                <a:lnTo>
                  <a:pt x="124333" y="1532654"/>
                </a:lnTo>
                <a:lnTo>
                  <a:pt x="165685" y="1507889"/>
                </a:lnTo>
                <a:lnTo>
                  <a:pt x="206980" y="1482107"/>
                </a:lnTo>
                <a:lnTo>
                  <a:pt x="248213" y="1455307"/>
                </a:lnTo>
                <a:lnTo>
                  <a:pt x="289377" y="1427490"/>
                </a:lnTo>
                <a:lnTo>
                  <a:pt x="330466" y="1398657"/>
                </a:lnTo>
                <a:lnTo>
                  <a:pt x="371475" y="1368809"/>
                </a:lnTo>
                <a:lnTo>
                  <a:pt x="412397" y="1337945"/>
                </a:lnTo>
                <a:lnTo>
                  <a:pt x="453227" y="1306068"/>
                </a:lnTo>
                <a:lnTo>
                  <a:pt x="490930" y="1275878"/>
                </a:lnTo>
                <a:lnTo>
                  <a:pt x="528562" y="1244808"/>
                </a:lnTo>
                <a:lnTo>
                  <a:pt x="566114" y="1212874"/>
                </a:lnTo>
                <a:lnTo>
                  <a:pt x="603574" y="1180090"/>
                </a:lnTo>
                <a:lnTo>
                  <a:pt x="640933" y="1146471"/>
                </a:lnTo>
                <a:lnTo>
                  <a:pt x="678180" y="1112031"/>
                </a:lnTo>
                <a:lnTo>
                  <a:pt x="715305" y="1076785"/>
                </a:lnTo>
                <a:lnTo>
                  <a:pt x="752299" y="1040748"/>
                </a:lnTo>
                <a:lnTo>
                  <a:pt x="789150" y="1003934"/>
                </a:lnTo>
                <a:lnTo>
                  <a:pt x="825849" y="966359"/>
                </a:lnTo>
                <a:lnTo>
                  <a:pt x="862385" y="928037"/>
                </a:lnTo>
                <a:lnTo>
                  <a:pt x="898749" y="888982"/>
                </a:lnTo>
                <a:lnTo>
                  <a:pt x="934929" y="849210"/>
                </a:lnTo>
                <a:lnTo>
                  <a:pt x="970917" y="808736"/>
                </a:lnTo>
                <a:lnTo>
                  <a:pt x="978232" y="800100"/>
                </a:lnTo>
                <a:lnTo>
                  <a:pt x="1009599" y="764209"/>
                </a:lnTo>
                <a:lnTo>
                  <a:pt x="1041556" y="727188"/>
                </a:lnTo>
                <a:lnTo>
                  <a:pt x="1073595" y="689124"/>
                </a:lnTo>
                <a:lnTo>
                  <a:pt x="1105208" y="650104"/>
                </a:lnTo>
                <a:lnTo>
                  <a:pt x="1135885" y="610215"/>
                </a:lnTo>
                <a:lnTo>
                  <a:pt x="1165117" y="569543"/>
                </a:lnTo>
                <a:lnTo>
                  <a:pt x="1192397" y="528177"/>
                </a:lnTo>
                <a:lnTo>
                  <a:pt x="1217214" y="486201"/>
                </a:lnTo>
                <a:lnTo>
                  <a:pt x="1239061" y="443705"/>
                </a:lnTo>
                <a:lnTo>
                  <a:pt x="1257428" y="400773"/>
                </a:lnTo>
                <a:lnTo>
                  <a:pt x="1271807" y="357494"/>
                </a:lnTo>
                <a:lnTo>
                  <a:pt x="1281689" y="313955"/>
                </a:lnTo>
                <a:lnTo>
                  <a:pt x="1286566" y="270241"/>
                </a:lnTo>
                <a:lnTo>
                  <a:pt x="1285927" y="226441"/>
                </a:lnTo>
                <a:lnTo>
                  <a:pt x="1278604" y="178470"/>
                </a:lnTo>
                <a:lnTo>
                  <a:pt x="1263841" y="131810"/>
                </a:lnTo>
                <a:lnTo>
                  <a:pt x="1241708" y="86492"/>
                </a:lnTo>
                <a:lnTo>
                  <a:pt x="1212272" y="42545"/>
                </a:lnTo>
                <a:lnTo>
                  <a:pt x="1175603" y="0"/>
                </a:lnTo>
                <a:close/>
              </a:path>
            </a:pathLst>
          </a:custGeom>
          <a:solidFill>
            <a:srgbClr val="E0D0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-560" y="1748282"/>
            <a:ext cx="1363980" cy="1828164"/>
          </a:xfrm>
          <a:custGeom>
            <a:avLst/>
            <a:gdLst/>
            <a:ahLst/>
            <a:cxnLst/>
            <a:rect l="l" t="t" r="r" b="b"/>
            <a:pathLst>
              <a:path w="1363980" h="1828164">
                <a:moveTo>
                  <a:pt x="357811" y="0"/>
                </a:moveTo>
                <a:lnTo>
                  <a:pt x="309622" y="826"/>
                </a:lnTo>
                <a:lnTo>
                  <a:pt x="261651" y="3194"/>
                </a:lnTo>
                <a:lnTo>
                  <a:pt x="214088" y="6940"/>
                </a:lnTo>
                <a:lnTo>
                  <a:pt x="167124" y="11899"/>
                </a:lnTo>
                <a:lnTo>
                  <a:pt x="120950" y="17906"/>
                </a:lnTo>
                <a:lnTo>
                  <a:pt x="61209" y="26796"/>
                </a:lnTo>
                <a:lnTo>
                  <a:pt x="0" y="37210"/>
                </a:lnTo>
                <a:lnTo>
                  <a:pt x="0" y="1644522"/>
                </a:lnTo>
                <a:lnTo>
                  <a:pt x="39009" y="1671425"/>
                </a:lnTo>
                <a:lnTo>
                  <a:pt x="79324" y="1697243"/>
                </a:lnTo>
                <a:lnTo>
                  <a:pt x="121011" y="1721943"/>
                </a:lnTo>
                <a:lnTo>
                  <a:pt x="164136" y="1745487"/>
                </a:lnTo>
                <a:lnTo>
                  <a:pt x="212270" y="1768121"/>
                </a:lnTo>
                <a:lnTo>
                  <a:pt x="262051" y="1786907"/>
                </a:lnTo>
                <a:lnTo>
                  <a:pt x="313231" y="1801978"/>
                </a:lnTo>
                <a:lnTo>
                  <a:pt x="365565" y="1813468"/>
                </a:lnTo>
                <a:lnTo>
                  <a:pt x="418805" y="1821510"/>
                </a:lnTo>
                <a:lnTo>
                  <a:pt x="472703" y="1826237"/>
                </a:lnTo>
                <a:lnTo>
                  <a:pt x="527014" y="1827783"/>
                </a:lnTo>
                <a:lnTo>
                  <a:pt x="579669" y="1826379"/>
                </a:lnTo>
                <a:lnTo>
                  <a:pt x="632252" y="1822250"/>
                </a:lnTo>
                <a:lnTo>
                  <a:pt x="684541" y="1815521"/>
                </a:lnTo>
                <a:lnTo>
                  <a:pt x="736310" y="1806318"/>
                </a:lnTo>
                <a:lnTo>
                  <a:pt x="787337" y="1794766"/>
                </a:lnTo>
                <a:lnTo>
                  <a:pt x="837397" y="1780991"/>
                </a:lnTo>
                <a:lnTo>
                  <a:pt x="886267" y="1765118"/>
                </a:lnTo>
                <a:lnTo>
                  <a:pt x="933722" y="1747273"/>
                </a:lnTo>
                <a:lnTo>
                  <a:pt x="979540" y="1727580"/>
                </a:lnTo>
                <a:lnTo>
                  <a:pt x="1023275" y="1704469"/>
                </a:lnTo>
                <a:lnTo>
                  <a:pt x="1064150" y="1677246"/>
                </a:lnTo>
                <a:lnTo>
                  <a:pt x="1102234" y="1646306"/>
                </a:lnTo>
                <a:lnTo>
                  <a:pt x="1137599" y="1612048"/>
                </a:lnTo>
                <a:lnTo>
                  <a:pt x="1170316" y="1574867"/>
                </a:lnTo>
                <a:lnTo>
                  <a:pt x="1200455" y="1535160"/>
                </a:lnTo>
                <a:lnTo>
                  <a:pt x="1228088" y="1493322"/>
                </a:lnTo>
                <a:lnTo>
                  <a:pt x="1253285" y="1449752"/>
                </a:lnTo>
                <a:lnTo>
                  <a:pt x="1276118" y="1404844"/>
                </a:lnTo>
                <a:lnTo>
                  <a:pt x="1296657" y="1358995"/>
                </a:lnTo>
                <a:lnTo>
                  <a:pt x="1314974" y="1312603"/>
                </a:lnTo>
                <a:lnTo>
                  <a:pt x="1331139" y="1266062"/>
                </a:lnTo>
                <a:lnTo>
                  <a:pt x="1344962" y="1217788"/>
                </a:lnTo>
                <a:lnTo>
                  <a:pt x="1354921" y="1169369"/>
                </a:lnTo>
                <a:lnTo>
                  <a:pt x="1361183" y="1120892"/>
                </a:lnTo>
                <a:lnTo>
                  <a:pt x="1363917" y="1072445"/>
                </a:lnTo>
                <a:lnTo>
                  <a:pt x="1363292" y="1024115"/>
                </a:lnTo>
                <a:lnTo>
                  <a:pt x="1359477" y="975988"/>
                </a:lnTo>
                <a:lnTo>
                  <a:pt x="1352640" y="928153"/>
                </a:lnTo>
                <a:lnTo>
                  <a:pt x="1342949" y="880697"/>
                </a:lnTo>
                <a:lnTo>
                  <a:pt x="1330573" y="833706"/>
                </a:lnTo>
                <a:lnTo>
                  <a:pt x="1315681" y="787269"/>
                </a:lnTo>
                <a:lnTo>
                  <a:pt x="1298440" y="741472"/>
                </a:lnTo>
                <a:lnTo>
                  <a:pt x="1279020" y="696402"/>
                </a:lnTo>
                <a:lnTo>
                  <a:pt x="1257590" y="652147"/>
                </a:lnTo>
                <a:lnTo>
                  <a:pt x="1234317" y="608795"/>
                </a:lnTo>
                <a:lnTo>
                  <a:pt x="1209370" y="566431"/>
                </a:lnTo>
                <a:lnTo>
                  <a:pt x="1182918" y="525144"/>
                </a:lnTo>
                <a:lnTo>
                  <a:pt x="1155552" y="485144"/>
                </a:lnTo>
                <a:lnTo>
                  <a:pt x="1127115" y="445333"/>
                </a:lnTo>
                <a:lnTo>
                  <a:pt x="1097667" y="405854"/>
                </a:lnTo>
                <a:lnTo>
                  <a:pt x="1067269" y="366848"/>
                </a:lnTo>
                <a:lnTo>
                  <a:pt x="1035979" y="328457"/>
                </a:lnTo>
                <a:lnTo>
                  <a:pt x="1003860" y="290825"/>
                </a:lnTo>
                <a:lnTo>
                  <a:pt x="970971" y="254092"/>
                </a:lnTo>
                <a:lnTo>
                  <a:pt x="937372" y="218402"/>
                </a:lnTo>
                <a:lnTo>
                  <a:pt x="903124" y="183895"/>
                </a:lnTo>
                <a:lnTo>
                  <a:pt x="865722" y="150624"/>
                </a:lnTo>
                <a:lnTo>
                  <a:pt x="826020" y="121228"/>
                </a:lnTo>
                <a:lnTo>
                  <a:pt x="784239" y="95521"/>
                </a:lnTo>
                <a:lnTo>
                  <a:pt x="740601" y="73320"/>
                </a:lnTo>
                <a:lnTo>
                  <a:pt x="695326" y="54441"/>
                </a:lnTo>
                <a:lnTo>
                  <a:pt x="648635" y="38698"/>
                </a:lnTo>
                <a:lnTo>
                  <a:pt x="600750" y="25907"/>
                </a:lnTo>
                <a:lnTo>
                  <a:pt x="553306" y="16093"/>
                </a:lnTo>
                <a:lnTo>
                  <a:pt x="505091" y="8778"/>
                </a:lnTo>
                <a:lnTo>
                  <a:pt x="456305" y="3779"/>
                </a:lnTo>
                <a:lnTo>
                  <a:pt x="407145" y="914"/>
                </a:lnTo>
                <a:lnTo>
                  <a:pt x="357811" y="0"/>
                </a:lnTo>
                <a:close/>
              </a:path>
            </a:pathLst>
          </a:custGeom>
          <a:solidFill>
            <a:srgbClr val="C6D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17725" y="4365917"/>
            <a:ext cx="219819" cy="20112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99403" y="4113021"/>
            <a:ext cx="157972" cy="163753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57615" y="4150969"/>
            <a:ext cx="133338" cy="98336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697982" y="3931119"/>
            <a:ext cx="109948" cy="99783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55052" y="4357649"/>
            <a:ext cx="74134" cy="86182"/>
          </a:xfrm>
          <a:prstGeom prst="rect">
            <a:avLst/>
          </a:prstGeom>
        </p:spPr>
      </p:pic>
      <p:sp>
        <p:nvSpPr>
          <p:cNvPr id="31" name="bg object 31"/>
          <p:cNvSpPr/>
          <p:nvPr/>
        </p:nvSpPr>
        <p:spPr>
          <a:xfrm>
            <a:off x="5925947" y="0"/>
            <a:ext cx="1202690" cy="819785"/>
          </a:xfrm>
          <a:custGeom>
            <a:avLst/>
            <a:gdLst/>
            <a:ahLst/>
            <a:cxnLst/>
            <a:rect l="l" t="t" r="r" b="b"/>
            <a:pathLst>
              <a:path w="1202690" h="819785">
                <a:moveTo>
                  <a:pt x="760450" y="305765"/>
                </a:moveTo>
                <a:lnTo>
                  <a:pt x="750951" y="274320"/>
                </a:lnTo>
                <a:lnTo>
                  <a:pt x="738784" y="256908"/>
                </a:lnTo>
                <a:lnTo>
                  <a:pt x="738784" y="309448"/>
                </a:lnTo>
                <a:lnTo>
                  <a:pt x="738251" y="335661"/>
                </a:lnTo>
                <a:lnTo>
                  <a:pt x="713105" y="387096"/>
                </a:lnTo>
                <a:lnTo>
                  <a:pt x="678395" y="417118"/>
                </a:lnTo>
                <a:lnTo>
                  <a:pt x="643877" y="425323"/>
                </a:lnTo>
                <a:lnTo>
                  <a:pt x="630809" y="424484"/>
                </a:lnTo>
                <a:lnTo>
                  <a:pt x="617169" y="422236"/>
                </a:lnTo>
                <a:lnTo>
                  <a:pt x="602792" y="418947"/>
                </a:lnTo>
                <a:lnTo>
                  <a:pt x="562940" y="408914"/>
                </a:lnTo>
                <a:lnTo>
                  <a:pt x="550151" y="406082"/>
                </a:lnTo>
                <a:lnTo>
                  <a:pt x="509778" y="401066"/>
                </a:lnTo>
                <a:lnTo>
                  <a:pt x="494499" y="400164"/>
                </a:lnTo>
                <a:lnTo>
                  <a:pt x="483616" y="396621"/>
                </a:lnTo>
                <a:lnTo>
                  <a:pt x="475488" y="387858"/>
                </a:lnTo>
                <a:lnTo>
                  <a:pt x="468503" y="371221"/>
                </a:lnTo>
                <a:lnTo>
                  <a:pt x="464286" y="343192"/>
                </a:lnTo>
                <a:lnTo>
                  <a:pt x="467690" y="311708"/>
                </a:lnTo>
                <a:lnTo>
                  <a:pt x="491744" y="261620"/>
                </a:lnTo>
                <a:lnTo>
                  <a:pt x="553059" y="244589"/>
                </a:lnTo>
                <a:lnTo>
                  <a:pt x="596049" y="235178"/>
                </a:lnTo>
                <a:lnTo>
                  <a:pt x="634619" y="230378"/>
                </a:lnTo>
                <a:lnTo>
                  <a:pt x="637273" y="230378"/>
                </a:lnTo>
                <a:lnTo>
                  <a:pt x="693661" y="244729"/>
                </a:lnTo>
                <a:lnTo>
                  <a:pt x="730999" y="284226"/>
                </a:lnTo>
                <a:lnTo>
                  <a:pt x="738784" y="309448"/>
                </a:lnTo>
                <a:lnTo>
                  <a:pt x="738784" y="256908"/>
                </a:lnTo>
                <a:lnTo>
                  <a:pt x="710730" y="230378"/>
                </a:lnTo>
                <a:lnTo>
                  <a:pt x="673112" y="213080"/>
                </a:lnTo>
                <a:lnTo>
                  <a:pt x="636651" y="208534"/>
                </a:lnTo>
                <a:lnTo>
                  <a:pt x="632701" y="208534"/>
                </a:lnTo>
                <a:lnTo>
                  <a:pt x="591477" y="213664"/>
                </a:lnTo>
                <a:lnTo>
                  <a:pt x="544639" y="223926"/>
                </a:lnTo>
                <a:lnTo>
                  <a:pt x="504266" y="234772"/>
                </a:lnTo>
                <a:lnTo>
                  <a:pt x="458952" y="270383"/>
                </a:lnTo>
                <a:lnTo>
                  <a:pt x="446506" y="306616"/>
                </a:lnTo>
                <a:lnTo>
                  <a:pt x="442429" y="345084"/>
                </a:lnTo>
                <a:lnTo>
                  <a:pt x="447294" y="378460"/>
                </a:lnTo>
                <a:lnTo>
                  <a:pt x="459168" y="403288"/>
                </a:lnTo>
                <a:lnTo>
                  <a:pt x="473595" y="416496"/>
                </a:lnTo>
                <a:lnTo>
                  <a:pt x="490131" y="422008"/>
                </a:lnTo>
                <a:lnTo>
                  <a:pt x="508381" y="423672"/>
                </a:lnTo>
                <a:lnTo>
                  <a:pt x="515747" y="423672"/>
                </a:lnTo>
                <a:lnTo>
                  <a:pt x="524383" y="424307"/>
                </a:lnTo>
                <a:lnTo>
                  <a:pt x="569899" y="433324"/>
                </a:lnTo>
                <a:lnTo>
                  <a:pt x="597331" y="440169"/>
                </a:lnTo>
                <a:lnTo>
                  <a:pt x="612965" y="443585"/>
                </a:lnTo>
                <a:lnTo>
                  <a:pt x="628497" y="445998"/>
                </a:lnTo>
                <a:lnTo>
                  <a:pt x="644017" y="446913"/>
                </a:lnTo>
                <a:lnTo>
                  <a:pt x="665454" y="444804"/>
                </a:lnTo>
                <a:lnTo>
                  <a:pt x="705904" y="425323"/>
                </a:lnTo>
                <a:lnTo>
                  <a:pt x="750011" y="370979"/>
                </a:lnTo>
                <a:lnTo>
                  <a:pt x="760095" y="338493"/>
                </a:lnTo>
                <a:lnTo>
                  <a:pt x="760450" y="305765"/>
                </a:lnTo>
                <a:close/>
              </a:path>
              <a:path w="1202690" h="819785">
                <a:moveTo>
                  <a:pt x="907376" y="276758"/>
                </a:moveTo>
                <a:lnTo>
                  <a:pt x="903503" y="231978"/>
                </a:lnTo>
                <a:lnTo>
                  <a:pt x="889254" y="187325"/>
                </a:lnTo>
                <a:lnTo>
                  <a:pt x="885405" y="182232"/>
                </a:lnTo>
                <a:lnTo>
                  <a:pt x="885405" y="279501"/>
                </a:lnTo>
                <a:lnTo>
                  <a:pt x="881468" y="320471"/>
                </a:lnTo>
                <a:lnTo>
                  <a:pt x="873252" y="359918"/>
                </a:lnTo>
                <a:lnTo>
                  <a:pt x="859536" y="398932"/>
                </a:lnTo>
                <a:lnTo>
                  <a:pt x="838492" y="439000"/>
                </a:lnTo>
                <a:lnTo>
                  <a:pt x="811720" y="476707"/>
                </a:lnTo>
                <a:lnTo>
                  <a:pt x="780796" y="508635"/>
                </a:lnTo>
                <a:lnTo>
                  <a:pt x="732434" y="538607"/>
                </a:lnTo>
                <a:lnTo>
                  <a:pt x="683501" y="548005"/>
                </a:lnTo>
                <a:lnTo>
                  <a:pt x="666953" y="547052"/>
                </a:lnTo>
                <a:lnTo>
                  <a:pt x="650214" y="544195"/>
                </a:lnTo>
                <a:lnTo>
                  <a:pt x="633272" y="539546"/>
                </a:lnTo>
                <a:lnTo>
                  <a:pt x="616077" y="533146"/>
                </a:lnTo>
                <a:lnTo>
                  <a:pt x="608076" y="529805"/>
                </a:lnTo>
                <a:lnTo>
                  <a:pt x="592124" y="523290"/>
                </a:lnTo>
                <a:lnTo>
                  <a:pt x="584200" y="519938"/>
                </a:lnTo>
                <a:lnTo>
                  <a:pt x="561124" y="509485"/>
                </a:lnTo>
                <a:lnTo>
                  <a:pt x="538251" y="499592"/>
                </a:lnTo>
                <a:lnTo>
                  <a:pt x="489839" y="484759"/>
                </a:lnTo>
                <a:lnTo>
                  <a:pt x="453263" y="479425"/>
                </a:lnTo>
                <a:lnTo>
                  <a:pt x="447294" y="479425"/>
                </a:lnTo>
                <a:lnTo>
                  <a:pt x="441960" y="478790"/>
                </a:lnTo>
                <a:lnTo>
                  <a:pt x="422656" y="478790"/>
                </a:lnTo>
                <a:lnTo>
                  <a:pt x="398005" y="477393"/>
                </a:lnTo>
                <a:lnTo>
                  <a:pt x="359486" y="459092"/>
                </a:lnTo>
                <a:lnTo>
                  <a:pt x="329895" y="413842"/>
                </a:lnTo>
                <a:lnTo>
                  <a:pt x="317715" y="366102"/>
                </a:lnTo>
                <a:lnTo>
                  <a:pt x="317627" y="340614"/>
                </a:lnTo>
                <a:lnTo>
                  <a:pt x="323113" y="300799"/>
                </a:lnTo>
                <a:lnTo>
                  <a:pt x="333159" y="260400"/>
                </a:lnTo>
                <a:lnTo>
                  <a:pt x="345567" y="223126"/>
                </a:lnTo>
                <a:lnTo>
                  <a:pt x="362839" y="184023"/>
                </a:lnTo>
                <a:lnTo>
                  <a:pt x="366776" y="179959"/>
                </a:lnTo>
                <a:lnTo>
                  <a:pt x="367538" y="179324"/>
                </a:lnTo>
                <a:lnTo>
                  <a:pt x="416344" y="165519"/>
                </a:lnTo>
                <a:lnTo>
                  <a:pt x="445262" y="161417"/>
                </a:lnTo>
                <a:lnTo>
                  <a:pt x="449199" y="160782"/>
                </a:lnTo>
                <a:lnTo>
                  <a:pt x="458216" y="159486"/>
                </a:lnTo>
                <a:lnTo>
                  <a:pt x="467207" y="158521"/>
                </a:lnTo>
                <a:lnTo>
                  <a:pt x="485140" y="156718"/>
                </a:lnTo>
                <a:lnTo>
                  <a:pt x="495109" y="156222"/>
                </a:lnTo>
                <a:lnTo>
                  <a:pt x="505079" y="155600"/>
                </a:lnTo>
                <a:lnTo>
                  <a:pt x="559066" y="147612"/>
                </a:lnTo>
                <a:lnTo>
                  <a:pt x="590169" y="140843"/>
                </a:lnTo>
                <a:lnTo>
                  <a:pt x="609955" y="136690"/>
                </a:lnTo>
                <a:lnTo>
                  <a:pt x="619721" y="134848"/>
                </a:lnTo>
                <a:lnTo>
                  <a:pt x="629272" y="133477"/>
                </a:lnTo>
                <a:lnTo>
                  <a:pt x="636651" y="132842"/>
                </a:lnTo>
                <a:lnTo>
                  <a:pt x="644017" y="131572"/>
                </a:lnTo>
                <a:lnTo>
                  <a:pt x="667219" y="129438"/>
                </a:lnTo>
                <a:lnTo>
                  <a:pt x="683209" y="128257"/>
                </a:lnTo>
                <a:lnTo>
                  <a:pt x="699693" y="127444"/>
                </a:lnTo>
                <a:lnTo>
                  <a:pt x="716534" y="127127"/>
                </a:lnTo>
                <a:lnTo>
                  <a:pt x="762774" y="130035"/>
                </a:lnTo>
                <a:lnTo>
                  <a:pt x="806183" y="140677"/>
                </a:lnTo>
                <a:lnTo>
                  <a:pt x="842937" y="161899"/>
                </a:lnTo>
                <a:lnTo>
                  <a:pt x="869188" y="196596"/>
                </a:lnTo>
                <a:lnTo>
                  <a:pt x="882243" y="237909"/>
                </a:lnTo>
                <a:lnTo>
                  <a:pt x="885405" y="279501"/>
                </a:lnTo>
                <a:lnTo>
                  <a:pt x="885405" y="182232"/>
                </a:lnTo>
                <a:lnTo>
                  <a:pt x="858405" y="146418"/>
                </a:lnTo>
                <a:lnTo>
                  <a:pt x="825182" y="127127"/>
                </a:lnTo>
                <a:lnTo>
                  <a:pt x="765810" y="109448"/>
                </a:lnTo>
                <a:lnTo>
                  <a:pt x="713105" y="106172"/>
                </a:lnTo>
                <a:lnTo>
                  <a:pt x="697395" y="106400"/>
                </a:lnTo>
                <a:lnTo>
                  <a:pt x="682002" y="106997"/>
                </a:lnTo>
                <a:lnTo>
                  <a:pt x="667004" y="107886"/>
                </a:lnTo>
                <a:lnTo>
                  <a:pt x="644652" y="109601"/>
                </a:lnTo>
                <a:lnTo>
                  <a:pt x="636651" y="110871"/>
                </a:lnTo>
                <a:lnTo>
                  <a:pt x="619137" y="112928"/>
                </a:lnTo>
                <a:lnTo>
                  <a:pt x="608482" y="114731"/>
                </a:lnTo>
                <a:lnTo>
                  <a:pt x="587502" y="118872"/>
                </a:lnTo>
                <a:lnTo>
                  <a:pt x="572541" y="122377"/>
                </a:lnTo>
                <a:lnTo>
                  <a:pt x="556717" y="125755"/>
                </a:lnTo>
                <a:lnTo>
                  <a:pt x="513524" y="132791"/>
                </a:lnTo>
                <a:lnTo>
                  <a:pt x="474891" y="135483"/>
                </a:lnTo>
                <a:lnTo>
                  <a:pt x="465201" y="136321"/>
                </a:lnTo>
                <a:lnTo>
                  <a:pt x="455498" y="137439"/>
                </a:lnTo>
                <a:lnTo>
                  <a:pt x="445897" y="138811"/>
                </a:lnTo>
                <a:lnTo>
                  <a:pt x="437261" y="140208"/>
                </a:lnTo>
                <a:lnTo>
                  <a:pt x="431927" y="140843"/>
                </a:lnTo>
                <a:lnTo>
                  <a:pt x="387832" y="148678"/>
                </a:lnTo>
                <a:lnTo>
                  <a:pt x="351536" y="163449"/>
                </a:lnTo>
                <a:lnTo>
                  <a:pt x="321741" y="223240"/>
                </a:lnTo>
                <a:lnTo>
                  <a:pt x="307606" y="272288"/>
                </a:lnTo>
                <a:lnTo>
                  <a:pt x="298831" y="323824"/>
                </a:lnTo>
                <a:lnTo>
                  <a:pt x="297688" y="371856"/>
                </a:lnTo>
                <a:lnTo>
                  <a:pt x="297688" y="376555"/>
                </a:lnTo>
                <a:lnTo>
                  <a:pt x="321462" y="436613"/>
                </a:lnTo>
                <a:lnTo>
                  <a:pt x="362204" y="474853"/>
                </a:lnTo>
                <a:lnTo>
                  <a:pt x="396430" y="495198"/>
                </a:lnTo>
                <a:lnTo>
                  <a:pt x="430657" y="502666"/>
                </a:lnTo>
                <a:lnTo>
                  <a:pt x="441198" y="502666"/>
                </a:lnTo>
                <a:lnTo>
                  <a:pt x="446532" y="503301"/>
                </a:lnTo>
                <a:lnTo>
                  <a:pt x="454533" y="503301"/>
                </a:lnTo>
                <a:lnTo>
                  <a:pt x="463169" y="503936"/>
                </a:lnTo>
                <a:lnTo>
                  <a:pt x="526605" y="517613"/>
                </a:lnTo>
                <a:lnTo>
                  <a:pt x="576834" y="540512"/>
                </a:lnTo>
                <a:lnTo>
                  <a:pt x="593305" y="547458"/>
                </a:lnTo>
                <a:lnTo>
                  <a:pt x="636727" y="563168"/>
                </a:lnTo>
                <a:lnTo>
                  <a:pt x="677024" y="569849"/>
                </a:lnTo>
                <a:lnTo>
                  <a:pt x="690626" y="569849"/>
                </a:lnTo>
                <a:lnTo>
                  <a:pt x="750836" y="554583"/>
                </a:lnTo>
                <a:lnTo>
                  <a:pt x="762101" y="548005"/>
                </a:lnTo>
                <a:lnTo>
                  <a:pt x="773633" y="541286"/>
                </a:lnTo>
                <a:lnTo>
                  <a:pt x="829640" y="489673"/>
                </a:lnTo>
                <a:lnTo>
                  <a:pt x="858354" y="449084"/>
                </a:lnTo>
                <a:lnTo>
                  <a:pt x="880745" y="405726"/>
                </a:lnTo>
                <a:lnTo>
                  <a:pt x="895223" y="363220"/>
                </a:lnTo>
                <a:lnTo>
                  <a:pt x="903681" y="320789"/>
                </a:lnTo>
                <a:lnTo>
                  <a:pt x="907376" y="276758"/>
                </a:lnTo>
                <a:close/>
              </a:path>
              <a:path w="1202690" h="819785">
                <a:moveTo>
                  <a:pt x="1054430" y="247523"/>
                </a:moveTo>
                <a:lnTo>
                  <a:pt x="1053376" y="198589"/>
                </a:lnTo>
                <a:lnTo>
                  <a:pt x="1044930" y="149364"/>
                </a:lnTo>
                <a:lnTo>
                  <a:pt x="1032230" y="113792"/>
                </a:lnTo>
                <a:lnTo>
                  <a:pt x="1032230" y="249389"/>
                </a:lnTo>
                <a:lnTo>
                  <a:pt x="1027455" y="295275"/>
                </a:lnTo>
                <a:lnTo>
                  <a:pt x="1018870" y="340029"/>
                </a:lnTo>
                <a:lnTo>
                  <a:pt x="1008126" y="383159"/>
                </a:lnTo>
                <a:lnTo>
                  <a:pt x="993889" y="426326"/>
                </a:lnTo>
                <a:lnTo>
                  <a:pt x="973683" y="471487"/>
                </a:lnTo>
                <a:lnTo>
                  <a:pt x="948245" y="516496"/>
                </a:lnTo>
                <a:lnTo>
                  <a:pt x="918311" y="559257"/>
                </a:lnTo>
                <a:lnTo>
                  <a:pt x="884631" y="597649"/>
                </a:lnTo>
                <a:lnTo>
                  <a:pt x="847979" y="629539"/>
                </a:lnTo>
                <a:lnTo>
                  <a:pt x="788073" y="661581"/>
                </a:lnTo>
                <a:lnTo>
                  <a:pt x="725424" y="672084"/>
                </a:lnTo>
                <a:lnTo>
                  <a:pt x="699884" y="670433"/>
                </a:lnTo>
                <a:lnTo>
                  <a:pt x="648423" y="657352"/>
                </a:lnTo>
                <a:lnTo>
                  <a:pt x="611835" y="640600"/>
                </a:lnTo>
                <a:lnTo>
                  <a:pt x="547027" y="606247"/>
                </a:lnTo>
                <a:lnTo>
                  <a:pt x="513676" y="589851"/>
                </a:lnTo>
                <a:lnTo>
                  <a:pt x="442595" y="565023"/>
                </a:lnTo>
                <a:lnTo>
                  <a:pt x="402691" y="558368"/>
                </a:lnTo>
                <a:lnTo>
                  <a:pt x="381901" y="557034"/>
                </a:lnTo>
                <a:lnTo>
                  <a:pt x="368947" y="556514"/>
                </a:lnTo>
                <a:lnTo>
                  <a:pt x="362839" y="556387"/>
                </a:lnTo>
                <a:lnTo>
                  <a:pt x="342900" y="556387"/>
                </a:lnTo>
                <a:lnTo>
                  <a:pt x="305473" y="555332"/>
                </a:lnTo>
                <a:lnTo>
                  <a:pt x="243827" y="532066"/>
                </a:lnTo>
                <a:lnTo>
                  <a:pt x="214630" y="499999"/>
                </a:lnTo>
                <a:lnTo>
                  <a:pt x="193484" y="466153"/>
                </a:lnTo>
                <a:lnTo>
                  <a:pt x="178917" y="430377"/>
                </a:lnTo>
                <a:lnTo>
                  <a:pt x="171094" y="392747"/>
                </a:lnTo>
                <a:lnTo>
                  <a:pt x="170180" y="353314"/>
                </a:lnTo>
                <a:lnTo>
                  <a:pt x="176098" y="304139"/>
                </a:lnTo>
                <a:lnTo>
                  <a:pt x="187007" y="252869"/>
                </a:lnTo>
                <a:lnTo>
                  <a:pt x="200875" y="202806"/>
                </a:lnTo>
                <a:lnTo>
                  <a:pt x="215620" y="157289"/>
                </a:lnTo>
                <a:lnTo>
                  <a:pt x="231902" y="112268"/>
                </a:lnTo>
                <a:lnTo>
                  <a:pt x="241935" y="97663"/>
                </a:lnTo>
                <a:lnTo>
                  <a:pt x="243205" y="96393"/>
                </a:lnTo>
                <a:lnTo>
                  <a:pt x="260921" y="87757"/>
                </a:lnTo>
                <a:lnTo>
                  <a:pt x="284099" y="82092"/>
                </a:lnTo>
                <a:lnTo>
                  <a:pt x="309740" y="78409"/>
                </a:lnTo>
                <a:lnTo>
                  <a:pt x="334899" y="75692"/>
                </a:lnTo>
                <a:lnTo>
                  <a:pt x="341630" y="75692"/>
                </a:lnTo>
                <a:lnTo>
                  <a:pt x="348234" y="75057"/>
                </a:lnTo>
                <a:lnTo>
                  <a:pt x="361861" y="73609"/>
                </a:lnTo>
                <a:lnTo>
                  <a:pt x="369595" y="73063"/>
                </a:lnTo>
                <a:lnTo>
                  <a:pt x="377380" y="72745"/>
                </a:lnTo>
                <a:lnTo>
                  <a:pt x="385191" y="72644"/>
                </a:lnTo>
                <a:lnTo>
                  <a:pt x="391287" y="72644"/>
                </a:lnTo>
                <a:lnTo>
                  <a:pt x="403352" y="73152"/>
                </a:lnTo>
                <a:lnTo>
                  <a:pt x="416953" y="73126"/>
                </a:lnTo>
                <a:lnTo>
                  <a:pt x="430631" y="72910"/>
                </a:lnTo>
                <a:lnTo>
                  <a:pt x="436384" y="72644"/>
                </a:lnTo>
                <a:lnTo>
                  <a:pt x="444296" y="72301"/>
                </a:lnTo>
                <a:lnTo>
                  <a:pt x="503643" y="62915"/>
                </a:lnTo>
                <a:lnTo>
                  <a:pt x="548754" y="50673"/>
                </a:lnTo>
                <a:lnTo>
                  <a:pt x="562787" y="46659"/>
                </a:lnTo>
                <a:lnTo>
                  <a:pt x="578497" y="42329"/>
                </a:lnTo>
                <a:lnTo>
                  <a:pt x="594220" y="38608"/>
                </a:lnTo>
                <a:lnTo>
                  <a:pt x="627608" y="32918"/>
                </a:lnTo>
                <a:lnTo>
                  <a:pt x="636866" y="31432"/>
                </a:lnTo>
                <a:lnTo>
                  <a:pt x="646557" y="29972"/>
                </a:lnTo>
                <a:lnTo>
                  <a:pt x="683221" y="24104"/>
                </a:lnTo>
                <a:lnTo>
                  <a:pt x="722896" y="18757"/>
                </a:lnTo>
                <a:lnTo>
                  <a:pt x="764400" y="14846"/>
                </a:lnTo>
                <a:lnTo>
                  <a:pt x="806577" y="13335"/>
                </a:lnTo>
                <a:lnTo>
                  <a:pt x="856653" y="16065"/>
                </a:lnTo>
                <a:lnTo>
                  <a:pt x="903859" y="25349"/>
                </a:lnTo>
                <a:lnTo>
                  <a:pt x="946124" y="42913"/>
                </a:lnTo>
                <a:lnTo>
                  <a:pt x="981354" y="70434"/>
                </a:lnTo>
                <a:lnTo>
                  <a:pt x="1007491" y="109601"/>
                </a:lnTo>
                <a:lnTo>
                  <a:pt x="1023874" y="156070"/>
                </a:lnTo>
                <a:lnTo>
                  <a:pt x="1031582" y="202806"/>
                </a:lnTo>
                <a:lnTo>
                  <a:pt x="1032230" y="249389"/>
                </a:lnTo>
                <a:lnTo>
                  <a:pt x="1032230" y="113792"/>
                </a:lnTo>
                <a:lnTo>
                  <a:pt x="1003261" y="61531"/>
                </a:lnTo>
                <a:lnTo>
                  <a:pt x="971613" y="32791"/>
                </a:lnTo>
                <a:lnTo>
                  <a:pt x="935088" y="13335"/>
                </a:lnTo>
                <a:lnTo>
                  <a:pt x="891794" y="0"/>
                </a:lnTo>
                <a:lnTo>
                  <a:pt x="698500" y="0"/>
                </a:lnTo>
                <a:lnTo>
                  <a:pt x="625678" y="11036"/>
                </a:lnTo>
                <a:lnTo>
                  <a:pt x="575259" y="20739"/>
                </a:lnTo>
                <a:lnTo>
                  <a:pt x="542290" y="29972"/>
                </a:lnTo>
                <a:lnTo>
                  <a:pt x="521525" y="35560"/>
                </a:lnTo>
                <a:lnTo>
                  <a:pt x="478180" y="45783"/>
                </a:lnTo>
                <a:lnTo>
                  <a:pt x="440309" y="50393"/>
                </a:lnTo>
                <a:lnTo>
                  <a:pt x="424688" y="50673"/>
                </a:lnTo>
                <a:lnTo>
                  <a:pt x="417703" y="50673"/>
                </a:lnTo>
                <a:lnTo>
                  <a:pt x="410591" y="50546"/>
                </a:lnTo>
                <a:lnTo>
                  <a:pt x="390398" y="50584"/>
                </a:lnTo>
                <a:lnTo>
                  <a:pt x="377444" y="50787"/>
                </a:lnTo>
                <a:lnTo>
                  <a:pt x="364490" y="51358"/>
                </a:lnTo>
                <a:lnTo>
                  <a:pt x="351536" y="52451"/>
                </a:lnTo>
                <a:lnTo>
                  <a:pt x="345567" y="53213"/>
                </a:lnTo>
                <a:lnTo>
                  <a:pt x="339598" y="53848"/>
                </a:lnTo>
                <a:lnTo>
                  <a:pt x="332994" y="53848"/>
                </a:lnTo>
                <a:lnTo>
                  <a:pt x="304533" y="56756"/>
                </a:lnTo>
                <a:lnTo>
                  <a:pt x="275945" y="61150"/>
                </a:lnTo>
                <a:lnTo>
                  <a:pt x="250101" y="68033"/>
                </a:lnTo>
                <a:lnTo>
                  <a:pt x="229870" y="78359"/>
                </a:lnTo>
                <a:lnTo>
                  <a:pt x="228600" y="79756"/>
                </a:lnTo>
                <a:lnTo>
                  <a:pt x="225933" y="82423"/>
                </a:lnTo>
                <a:lnTo>
                  <a:pt x="193040" y="152793"/>
                </a:lnTo>
                <a:lnTo>
                  <a:pt x="177139" y="203365"/>
                </a:lnTo>
                <a:lnTo>
                  <a:pt x="163068" y="258699"/>
                </a:lnTo>
                <a:lnTo>
                  <a:pt x="152933" y="314858"/>
                </a:lnTo>
                <a:lnTo>
                  <a:pt x="148844" y="367919"/>
                </a:lnTo>
                <a:lnTo>
                  <a:pt x="148844" y="375158"/>
                </a:lnTo>
                <a:lnTo>
                  <a:pt x="154940" y="419747"/>
                </a:lnTo>
                <a:lnTo>
                  <a:pt x="168719" y="458851"/>
                </a:lnTo>
                <a:lnTo>
                  <a:pt x="189344" y="493966"/>
                </a:lnTo>
                <a:lnTo>
                  <a:pt x="216027" y="526542"/>
                </a:lnTo>
                <a:lnTo>
                  <a:pt x="271310" y="567969"/>
                </a:lnTo>
                <a:lnTo>
                  <a:pt x="327660" y="578993"/>
                </a:lnTo>
                <a:lnTo>
                  <a:pt x="364947" y="579653"/>
                </a:lnTo>
                <a:lnTo>
                  <a:pt x="375310" y="579805"/>
                </a:lnTo>
                <a:lnTo>
                  <a:pt x="445566" y="588479"/>
                </a:lnTo>
                <a:lnTo>
                  <a:pt x="488645" y="602640"/>
                </a:lnTo>
                <a:lnTo>
                  <a:pt x="529450" y="621766"/>
                </a:lnTo>
                <a:lnTo>
                  <a:pt x="571500" y="644144"/>
                </a:lnTo>
                <a:lnTo>
                  <a:pt x="614045" y="665988"/>
                </a:lnTo>
                <a:lnTo>
                  <a:pt x="664908" y="685800"/>
                </a:lnTo>
                <a:lnTo>
                  <a:pt x="703554" y="693089"/>
                </a:lnTo>
                <a:lnTo>
                  <a:pt x="725170" y="694309"/>
                </a:lnTo>
                <a:lnTo>
                  <a:pt x="729107" y="694309"/>
                </a:lnTo>
                <a:lnTo>
                  <a:pt x="769200" y="689800"/>
                </a:lnTo>
                <a:lnTo>
                  <a:pt x="819048" y="672084"/>
                </a:lnTo>
                <a:lnTo>
                  <a:pt x="831938" y="666115"/>
                </a:lnTo>
                <a:lnTo>
                  <a:pt x="900480" y="613054"/>
                </a:lnTo>
                <a:lnTo>
                  <a:pt x="935824" y="572668"/>
                </a:lnTo>
                <a:lnTo>
                  <a:pt x="967206" y="527748"/>
                </a:lnTo>
                <a:lnTo>
                  <a:pt x="993889" y="480504"/>
                </a:lnTo>
                <a:lnTo>
                  <a:pt x="1015098" y="433146"/>
                </a:lnTo>
                <a:lnTo>
                  <a:pt x="1030097" y="387858"/>
                </a:lnTo>
                <a:lnTo>
                  <a:pt x="1041107" y="342646"/>
                </a:lnTo>
                <a:lnTo>
                  <a:pt x="1049782" y="295706"/>
                </a:lnTo>
                <a:lnTo>
                  <a:pt x="1054430" y="247523"/>
                </a:lnTo>
                <a:close/>
              </a:path>
              <a:path w="1202690" h="819785">
                <a:moveTo>
                  <a:pt x="1202067" y="167220"/>
                </a:moveTo>
                <a:lnTo>
                  <a:pt x="1197076" y="115760"/>
                </a:lnTo>
                <a:lnTo>
                  <a:pt x="1185481" y="64160"/>
                </a:lnTo>
                <a:lnTo>
                  <a:pt x="1166241" y="12700"/>
                </a:lnTo>
                <a:lnTo>
                  <a:pt x="1161669" y="4064"/>
                </a:lnTo>
                <a:lnTo>
                  <a:pt x="1159637" y="0"/>
                </a:lnTo>
                <a:lnTo>
                  <a:pt x="1133729" y="0"/>
                </a:lnTo>
                <a:lnTo>
                  <a:pt x="1142365" y="13970"/>
                </a:lnTo>
                <a:lnTo>
                  <a:pt x="1145667" y="21971"/>
                </a:lnTo>
                <a:lnTo>
                  <a:pt x="1164056" y="71056"/>
                </a:lnTo>
                <a:lnTo>
                  <a:pt x="1175080" y="120446"/>
                </a:lnTo>
                <a:lnTo>
                  <a:pt x="1179753" y="169849"/>
                </a:lnTo>
                <a:lnTo>
                  <a:pt x="1179093" y="218948"/>
                </a:lnTo>
                <a:lnTo>
                  <a:pt x="1174140" y="267474"/>
                </a:lnTo>
                <a:lnTo>
                  <a:pt x="1165910" y="315087"/>
                </a:lnTo>
                <a:lnTo>
                  <a:pt x="1155446" y="361492"/>
                </a:lnTo>
                <a:lnTo>
                  <a:pt x="1143762" y="406400"/>
                </a:lnTo>
                <a:lnTo>
                  <a:pt x="1129182" y="451370"/>
                </a:lnTo>
                <a:lnTo>
                  <a:pt x="1109764" y="498640"/>
                </a:lnTo>
                <a:lnTo>
                  <a:pt x="1085926" y="546785"/>
                </a:lnTo>
                <a:lnTo>
                  <a:pt x="1058113" y="594398"/>
                </a:lnTo>
                <a:lnTo>
                  <a:pt x="1026756" y="640041"/>
                </a:lnTo>
                <a:lnTo>
                  <a:pt x="992289" y="682294"/>
                </a:lnTo>
                <a:lnTo>
                  <a:pt x="955154" y="719747"/>
                </a:lnTo>
                <a:lnTo>
                  <a:pt x="915797" y="750951"/>
                </a:lnTo>
                <a:lnTo>
                  <a:pt x="880846" y="771144"/>
                </a:lnTo>
                <a:lnTo>
                  <a:pt x="844435" y="785596"/>
                </a:lnTo>
                <a:lnTo>
                  <a:pt x="806907" y="794283"/>
                </a:lnTo>
                <a:lnTo>
                  <a:pt x="768604" y="797179"/>
                </a:lnTo>
                <a:lnTo>
                  <a:pt x="733615" y="794804"/>
                </a:lnTo>
                <a:lnTo>
                  <a:pt x="663689" y="775703"/>
                </a:lnTo>
                <a:lnTo>
                  <a:pt x="629272" y="758952"/>
                </a:lnTo>
                <a:lnTo>
                  <a:pt x="590054" y="736549"/>
                </a:lnTo>
                <a:lnTo>
                  <a:pt x="530453" y="701814"/>
                </a:lnTo>
                <a:lnTo>
                  <a:pt x="483704" y="677468"/>
                </a:lnTo>
                <a:lnTo>
                  <a:pt x="435076" y="657402"/>
                </a:lnTo>
                <a:lnTo>
                  <a:pt x="382422" y="642937"/>
                </a:lnTo>
                <a:lnTo>
                  <a:pt x="323596" y="635381"/>
                </a:lnTo>
                <a:lnTo>
                  <a:pt x="258572" y="634111"/>
                </a:lnTo>
                <a:lnTo>
                  <a:pt x="210121" y="632942"/>
                </a:lnTo>
                <a:lnTo>
                  <a:pt x="167347" y="625246"/>
                </a:lnTo>
                <a:lnTo>
                  <a:pt x="127482" y="604697"/>
                </a:lnTo>
                <a:lnTo>
                  <a:pt x="87757" y="565023"/>
                </a:lnTo>
                <a:lnTo>
                  <a:pt x="56705" y="518909"/>
                </a:lnTo>
                <a:lnTo>
                  <a:pt x="35382" y="470217"/>
                </a:lnTo>
                <a:lnTo>
                  <a:pt x="23799" y="419150"/>
                </a:lnTo>
                <a:lnTo>
                  <a:pt x="21971" y="365887"/>
                </a:lnTo>
                <a:lnTo>
                  <a:pt x="26822" y="318681"/>
                </a:lnTo>
                <a:lnTo>
                  <a:pt x="35560" y="269163"/>
                </a:lnTo>
                <a:lnTo>
                  <a:pt x="47104" y="219036"/>
                </a:lnTo>
                <a:lnTo>
                  <a:pt x="60363" y="170014"/>
                </a:lnTo>
                <a:lnTo>
                  <a:pt x="74269" y="123786"/>
                </a:lnTo>
                <a:lnTo>
                  <a:pt x="87744" y="82042"/>
                </a:lnTo>
                <a:lnTo>
                  <a:pt x="102311" y="38976"/>
                </a:lnTo>
                <a:lnTo>
                  <a:pt x="131419" y="6032"/>
                </a:lnTo>
                <a:lnTo>
                  <a:pt x="147574" y="0"/>
                </a:lnTo>
                <a:lnTo>
                  <a:pt x="100330" y="0"/>
                </a:lnTo>
                <a:lnTo>
                  <a:pt x="78486" y="39243"/>
                </a:lnTo>
                <a:lnTo>
                  <a:pt x="52908" y="117792"/>
                </a:lnTo>
                <a:lnTo>
                  <a:pt x="38862" y="164782"/>
                </a:lnTo>
                <a:lnTo>
                  <a:pt x="25438" y="214642"/>
                </a:lnTo>
                <a:lnTo>
                  <a:pt x="13741" y="265709"/>
                </a:lnTo>
                <a:lnTo>
                  <a:pt x="4889" y="316268"/>
                </a:lnTo>
                <a:lnTo>
                  <a:pt x="0" y="364617"/>
                </a:lnTo>
                <a:lnTo>
                  <a:pt x="901" y="410527"/>
                </a:lnTo>
                <a:lnTo>
                  <a:pt x="8369" y="455015"/>
                </a:lnTo>
                <a:lnTo>
                  <a:pt x="22428" y="497928"/>
                </a:lnTo>
                <a:lnTo>
                  <a:pt x="43116" y="539102"/>
                </a:lnTo>
                <a:lnTo>
                  <a:pt x="70485" y="578358"/>
                </a:lnTo>
                <a:lnTo>
                  <a:pt x="112483" y="620776"/>
                </a:lnTo>
                <a:lnTo>
                  <a:pt x="154622" y="644131"/>
                </a:lnTo>
                <a:lnTo>
                  <a:pt x="198170" y="654037"/>
                </a:lnTo>
                <a:lnTo>
                  <a:pt x="244475" y="656082"/>
                </a:lnTo>
                <a:lnTo>
                  <a:pt x="277012" y="655980"/>
                </a:lnTo>
                <a:lnTo>
                  <a:pt x="291693" y="656132"/>
                </a:lnTo>
                <a:lnTo>
                  <a:pt x="378002" y="664527"/>
                </a:lnTo>
                <a:lnTo>
                  <a:pt x="427837" y="678192"/>
                </a:lnTo>
                <a:lnTo>
                  <a:pt x="474268" y="697369"/>
                </a:lnTo>
                <a:lnTo>
                  <a:pt x="519760" y="721067"/>
                </a:lnTo>
                <a:lnTo>
                  <a:pt x="617982" y="778256"/>
                </a:lnTo>
                <a:lnTo>
                  <a:pt x="655243" y="796163"/>
                </a:lnTo>
                <a:lnTo>
                  <a:pt x="692988" y="809028"/>
                </a:lnTo>
                <a:lnTo>
                  <a:pt x="730935" y="816800"/>
                </a:lnTo>
                <a:lnTo>
                  <a:pt x="768858" y="819404"/>
                </a:lnTo>
                <a:lnTo>
                  <a:pt x="810437" y="816279"/>
                </a:lnTo>
                <a:lnTo>
                  <a:pt x="851128" y="806856"/>
                </a:lnTo>
                <a:lnTo>
                  <a:pt x="890562" y="791070"/>
                </a:lnTo>
                <a:lnTo>
                  <a:pt x="928370" y="768858"/>
                </a:lnTo>
                <a:lnTo>
                  <a:pt x="964780" y="740473"/>
                </a:lnTo>
                <a:lnTo>
                  <a:pt x="999413" y="706869"/>
                </a:lnTo>
                <a:lnTo>
                  <a:pt x="1031925" y="669074"/>
                </a:lnTo>
                <a:lnTo>
                  <a:pt x="1062012" y="628142"/>
                </a:lnTo>
                <a:lnTo>
                  <a:pt x="1089355" y="585089"/>
                </a:lnTo>
                <a:lnTo>
                  <a:pt x="1113637" y="540956"/>
                </a:lnTo>
                <a:lnTo>
                  <a:pt x="1134554" y="496760"/>
                </a:lnTo>
                <a:lnTo>
                  <a:pt x="1151763" y="453567"/>
                </a:lnTo>
                <a:lnTo>
                  <a:pt x="1164971" y="412369"/>
                </a:lnTo>
                <a:lnTo>
                  <a:pt x="1177137" y="365912"/>
                </a:lnTo>
                <a:lnTo>
                  <a:pt x="1187983" y="317881"/>
                </a:lnTo>
                <a:lnTo>
                  <a:pt x="1196467" y="268566"/>
                </a:lnTo>
                <a:lnTo>
                  <a:pt x="1201508" y="218249"/>
                </a:lnTo>
                <a:lnTo>
                  <a:pt x="1202067" y="167220"/>
                </a:lnTo>
                <a:close/>
              </a:path>
            </a:pathLst>
          </a:custGeom>
          <a:solidFill>
            <a:srgbClr val="C6D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38987" y="2132329"/>
            <a:ext cx="318135" cy="330835"/>
          </a:xfrm>
          <a:custGeom>
            <a:avLst/>
            <a:gdLst/>
            <a:ahLst/>
            <a:cxnLst/>
            <a:rect l="l" t="t" r="r" b="b"/>
            <a:pathLst>
              <a:path w="318134" h="330835">
                <a:moveTo>
                  <a:pt x="187021" y="0"/>
                </a:moveTo>
                <a:lnTo>
                  <a:pt x="139398" y="6161"/>
                </a:lnTo>
                <a:lnTo>
                  <a:pt x="120931" y="12318"/>
                </a:lnTo>
                <a:lnTo>
                  <a:pt x="118937" y="12953"/>
                </a:lnTo>
                <a:lnTo>
                  <a:pt x="56818" y="51974"/>
                </a:lnTo>
                <a:lnTo>
                  <a:pt x="25132" y="90285"/>
                </a:lnTo>
                <a:lnTo>
                  <a:pt x="4662" y="143763"/>
                </a:lnTo>
                <a:lnTo>
                  <a:pt x="0" y="198961"/>
                </a:lnTo>
                <a:lnTo>
                  <a:pt x="9299" y="244919"/>
                </a:lnTo>
                <a:lnTo>
                  <a:pt x="33060" y="282781"/>
                </a:lnTo>
                <a:lnTo>
                  <a:pt x="71782" y="313689"/>
                </a:lnTo>
                <a:lnTo>
                  <a:pt x="118396" y="329316"/>
                </a:lnTo>
                <a:lnTo>
                  <a:pt x="135561" y="330326"/>
                </a:lnTo>
                <a:lnTo>
                  <a:pt x="156912" y="328717"/>
                </a:lnTo>
                <a:lnTo>
                  <a:pt x="178760" y="323929"/>
                </a:lnTo>
                <a:lnTo>
                  <a:pt x="191611" y="319277"/>
                </a:lnTo>
                <a:lnTo>
                  <a:pt x="134824" y="319277"/>
                </a:lnTo>
                <a:lnTo>
                  <a:pt x="119367" y="318349"/>
                </a:lnTo>
                <a:lnTo>
                  <a:pt x="77078" y="304419"/>
                </a:lnTo>
                <a:lnTo>
                  <a:pt x="40981" y="275526"/>
                </a:lnTo>
                <a:lnTo>
                  <a:pt x="19093" y="240537"/>
                </a:lnTo>
                <a:lnTo>
                  <a:pt x="10916" y="197834"/>
                </a:lnTo>
                <a:lnTo>
                  <a:pt x="15952" y="145795"/>
                </a:lnTo>
                <a:lnTo>
                  <a:pt x="34998" y="95773"/>
                </a:lnTo>
                <a:lnTo>
                  <a:pt x="64703" y="60039"/>
                </a:lnTo>
                <a:lnTo>
                  <a:pt x="96782" y="36639"/>
                </a:lnTo>
                <a:lnTo>
                  <a:pt x="124944" y="22859"/>
                </a:lnTo>
                <a:lnTo>
                  <a:pt x="126252" y="22225"/>
                </a:lnTo>
                <a:lnTo>
                  <a:pt x="142526" y="16996"/>
                </a:lnTo>
                <a:lnTo>
                  <a:pt x="157246" y="13700"/>
                </a:lnTo>
                <a:lnTo>
                  <a:pt x="172234" y="11713"/>
                </a:lnTo>
                <a:lnTo>
                  <a:pt x="187314" y="11049"/>
                </a:lnTo>
                <a:lnTo>
                  <a:pt x="247915" y="11049"/>
                </a:lnTo>
                <a:lnTo>
                  <a:pt x="242346" y="8786"/>
                </a:lnTo>
                <a:lnTo>
                  <a:pt x="224506" y="3905"/>
                </a:lnTo>
                <a:lnTo>
                  <a:pt x="205960" y="976"/>
                </a:lnTo>
                <a:lnTo>
                  <a:pt x="187021" y="0"/>
                </a:lnTo>
                <a:close/>
              </a:path>
              <a:path w="318134" h="330835">
                <a:moveTo>
                  <a:pt x="247915" y="11049"/>
                </a:moveTo>
                <a:lnTo>
                  <a:pt x="187314" y="11049"/>
                </a:lnTo>
                <a:lnTo>
                  <a:pt x="204878" y="11953"/>
                </a:lnTo>
                <a:lnTo>
                  <a:pt x="222020" y="14668"/>
                </a:lnTo>
                <a:lnTo>
                  <a:pt x="275250" y="40685"/>
                </a:lnTo>
                <a:lnTo>
                  <a:pt x="302083" y="91338"/>
                </a:lnTo>
                <a:lnTo>
                  <a:pt x="307011" y="125856"/>
                </a:lnTo>
                <a:lnTo>
                  <a:pt x="301019" y="183483"/>
                </a:lnTo>
                <a:lnTo>
                  <a:pt x="280446" y="231489"/>
                </a:lnTo>
                <a:lnTo>
                  <a:pt x="250400" y="269160"/>
                </a:lnTo>
                <a:lnTo>
                  <a:pt x="215990" y="295782"/>
                </a:lnTo>
                <a:lnTo>
                  <a:pt x="175455" y="313388"/>
                </a:lnTo>
                <a:lnTo>
                  <a:pt x="134824" y="319277"/>
                </a:lnTo>
                <a:lnTo>
                  <a:pt x="191611" y="319277"/>
                </a:lnTo>
                <a:lnTo>
                  <a:pt x="263727" y="271668"/>
                </a:lnTo>
                <a:lnTo>
                  <a:pt x="294471" y="228853"/>
                </a:lnTo>
                <a:lnTo>
                  <a:pt x="312883" y="179181"/>
                </a:lnTo>
                <a:lnTo>
                  <a:pt x="317654" y="125221"/>
                </a:lnTo>
                <a:lnTo>
                  <a:pt x="312539" y="87987"/>
                </a:lnTo>
                <a:lnTo>
                  <a:pt x="300628" y="56705"/>
                </a:lnTo>
                <a:lnTo>
                  <a:pt x="282608" y="32281"/>
                </a:lnTo>
                <a:lnTo>
                  <a:pt x="259170" y="15620"/>
                </a:lnTo>
                <a:lnTo>
                  <a:pt x="247915" y="11049"/>
                </a:lnTo>
                <a:close/>
              </a:path>
            </a:pathLst>
          </a:custGeom>
          <a:solidFill>
            <a:srgbClr val="C6D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77253" y="1964308"/>
            <a:ext cx="121412" cy="120126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328917" y="2075299"/>
            <a:ext cx="69469" cy="70028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547866" y="2191511"/>
            <a:ext cx="94614" cy="92582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624193" y="2386202"/>
            <a:ext cx="61594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34289" y="0"/>
                </a:moveTo>
                <a:lnTo>
                  <a:pt x="380" y="29083"/>
                </a:lnTo>
                <a:lnTo>
                  <a:pt x="0" y="32131"/>
                </a:lnTo>
                <a:lnTo>
                  <a:pt x="0" y="33655"/>
                </a:lnTo>
                <a:lnTo>
                  <a:pt x="31876" y="62611"/>
                </a:lnTo>
                <a:lnTo>
                  <a:pt x="45067" y="63367"/>
                </a:lnTo>
                <a:lnTo>
                  <a:pt x="54149" y="59515"/>
                </a:lnTo>
                <a:lnTo>
                  <a:pt x="59398" y="52163"/>
                </a:lnTo>
                <a:lnTo>
                  <a:pt x="61086" y="42418"/>
                </a:lnTo>
                <a:lnTo>
                  <a:pt x="59221" y="30539"/>
                </a:lnTo>
                <a:lnTo>
                  <a:pt x="53879" y="18542"/>
                </a:lnTo>
                <a:lnTo>
                  <a:pt x="45442" y="7877"/>
                </a:lnTo>
                <a:lnTo>
                  <a:pt x="34289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6730872" y="2162442"/>
            <a:ext cx="45720" cy="48895"/>
          </a:xfrm>
          <a:custGeom>
            <a:avLst/>
            <a:gdLst/>
            <a:ahLst/>
            <a:cxnLst/>
            <a:rect l="l" t="t" r="r" b="b"/>
            <a:pathLst>
              <a:path w="45720" h="48894">
                <a:moveTo>
                  <a:pt x="24110" y="0"/>
                </a:moveTo>
                <a:lnTo>
                  <a:pt x="12033" y="2446"/>
                </a:lnTo>
                <a:lnTo>
                  <a:pt x="3337" y="8965"/>
                </a:lnTo>
                <a:lnTo>
                  <a:pt x="0" y="20306"/>
                </a:lnTo>
                <a:lnTo>
                  <a:pt x="0" y="22465"/>
                </a:lnTo>
                <a:lnTo>
                  <a:pt x="17272" y="48627"/>
                </a:lnTo>
                <a:lnTo>
                  <a:pt x="27497" y="47658"/>
                </a:lnTo>
                <a:lnTo>
                  <a:pt x="36496" y="39832"/>
                </a:lnTo>
                <a:lnTo>
                  <a:pt x="42900" y="28338"/>
                </a:lnTo>
                <a:lnTo>
                  <a:pt x="45338" y="16369"/>
                </a:lnTo>
                <a:lnTo>
                  <a:pt x="45338" y="11924"/>
                </a:lnTo>
                <a:lnTo>
                  <a:pt x="44069" y="8241"/>
                </a:lnTo>
                <a:lnTo>
                  <a:pt x="41148" y="5955"/>
                </a:lnTo>
                <a:lnTo>
                  <a:pt x="37592" y="875"/>
                </a:lnTo>
                <a:lnTo>
                  <a:pt x="24110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bg object 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818764" y="2840037"/>
            <a:ext cx="96281" cy="9721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923315" y="3013836"/>
            <a:ext cx="129766" cy="120776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3090469" y="2904158"/>
            <a:ext cx="78105" cy="63500"/>
          </a:xfrm>
          <a:custGeom>
            <a:avLst/>
            <a:gdLst/>
            <a:ahLst/>
            <a:cxnLst/>
            <a:rect l="l" t="t" r="r" b="b"/>
            <a:pathLst>
              <a:path w="78105" h="63500">
                <a:moveTo>
                  <a:pt x="31321" y="0"/>
                </a:moveTo>
                <a:lnTo>
                  <a:pt x="15823" y="6427"/>
                </a:lnTo>
                <a:lnTo>
                  <a:pt x="7262" y="13354"/>
                </a:lnTo>
                <a:lnTo>
                  <a:pt x="2107" y="19841"/>
                </a:lnTo>
                <a:lnTo>
                  <a:pt x="0" y="25876"/>
                </a:lnTo>
                <a:lnTo>
                  <a:pt x="583" y="31446"/>
                </a:lnTo>
                <a:lnTo>
                  <a:pt x="9213" y="42156"/>
                </a:lnTo>
                <a:lnTo>
                  <a:pt x="24665" y="50925"/>
                </a:lnTo>
                <a:lnTo>
                  <a:pt x="42999" y="57860"/>
                </a:lnTo>
                <a:lnTo>
                  <a:pt x="60273" y="63069"/>
                </a:lnTo>
                <a:lnTo>
                  <a:pt x="71000" y="60620"/>
                </a:lnTo>
                <a:lnTo>
                  <a:pt x="76465" y="54814"/>
                </a:lnTo>
                <a:lnTo>
                  <a:pt x="77739" y="46817"/>
                </a:lnTo>
                <a:lnTo>
                  <a:pt x="75894" y="37796"/>
                </a:lnTo>
                <a:lnTo>
                  <a:pt x="44652" y="1776"/>
                </a:lnTo>
                <a:lnTo>
                  <a:pt x="31321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2721790" y="2709211"/>
            <a:ext cx="65405" cy="60960"/>
          </a:xfrm>
          <a:custGeom>
            <a:avLst/>
            <a:gdLst/>
            <a:ahLst/>
            <a:cxnLst/>
            <a:rect l="l" t="t" r="r" b="b"/>
            <a:pathLst>
              <a:path w="65405" h="60960">
                <a:moveTo>
                  <a:pt x="36206" y="0"/>
                </a:moveTo>
                <a:lnTo>
                  <a:pt x="22806" y="460"/>
                </a:lnTo>
                <a:lnTo>
                  <a:pt x="10060" y="3867"/>
                </a:lnTo>
                <a:lnTo>
                  <a:pt x="2661" y="10382"/>
                </a:lnTo>
                <a:lnTo>
                  <a:pt x="0" y="19016"/>
                </a:lnTo>
                <a:lnTo>
                  <a:pt x="1470" y="28781"/>
                </a:lnTo>
                <a:lnTo>
                  <a:pt x="6951" y="39459"/>
                </a:lnTo>
                <a:lnTo>
                  <a:pt x="15789" y="49148"/>
                </a:lnTo>
                <a:lnTo>
                  <a:pt x="27152" y="56624"/>
                </a:lnTo>
                <a:lnTo>
                  <a:pt x="40205" y="60658"/>
                </a:lnTo>
                <a:lnTo>
                  <a:pt x="53246" y="53201"/>
                </a:lnTo>
                <a:lnTo>
                  <a:pt x="61477" y="46148"/>
                </a:lnTo>
                <a:lnTo>
                  <a:pt x="64851" y="36762"/>
                </a:lnTo>
                <a:lnTo>
                  <a:pt x="63319" y="22304"/>
                </a:lnTo>
                <a:lnTo>
                  <a:pt x="36206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2714182" y="2964307"/>
            <a:ext cx="43815" cy="52069"/>
          </a:xfrm>
          <a:custGeom>
            <a:avLst/>
            <a:gdLst/>
            <a:ahLst/>
            <a:cxnLst/>
            <a:rect l="l" t="t" r="r" b="b"/>
            <a:pathLst>
              <a:path w="43814" h="52069">
                <a:moveTo>
                  <a:pt x="17841" y="0"/>
                </a:moveTo>
                <a:lnTo>
                  <a:pt x="8512" y="4135"/>
                </a:lnTo>
                <a:lnTo>
                  <a:pt x="2458" y="14414"/>
                </a:lnTo>
                <a:lnTo>
                  <a:pt x="0" y="27360"/>
                </a:lnTo>
                <a:lnTo>
                  <a:pt x="1458" y="39497"/>
                </a:lnTo>
                <a:lnTo>
                  <a:pt x="2728" y="43687"/>
                </a:lnTo>
                <a:lnTo>
                  <a:pt x="5141" y="46862"/>
                </a:lnTo>
                <a:lnTo>
                  <a:pt x="8697" y="48006"/>
                </a:lnTo>
                <a:lnTo>
                  <a:pt x="13650" y="51816"/>
                </a:lnTo>
                <a:lnTo>
                  <a:pt x="26775" y="48341"/>
                </a:lnTo>
                <a:lnTo>
                  <a:pt x="37494" y="42211"/>
                </a:lnTo>
                <a:lnTo>
                  <a:pt x="43689" y="33295"/>
                </a:lnTo>
                <a:lnTo>
                  <a:pt x="43241" y="21462"/>
                </a:lnTo>
                <a:lnTo>
                  <a:pt x="25810" y="1484"/>
                </a:lnTo>
                <a:lnTo>
                  <a:pt x="17841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3865133" y="585469"/>
            <a:ext cx="1401445" cy="1097280"/>
          </a:xfrm>
          <a:custGeom>
            <a:avLst/>
            <a:gdLst/>
            <a:ahLst/>
            <a:cxnLst/>
            <a:rect l="l" t="t" r="r" b="b"/>
            <a:pathLst>
              <a:path w="1401445" h="1097280">
                <a:moveTo>
                  <a:pt x="642223" y="0"/>
                </a:moveTo>
                <a:lnTo>
                  <a:pt x="586254" y="5099"/>
                </a:lnTo>
                <a:lnTo>
                  <a:pt x="532511" y="18414"/>
                </a:lnTo>
                <a:lnTo>
                  <a:pt x="481078" y="38969"/>
                </a:lnTo>
                <a:lnTo>
                  <a:pt x="432038" y="65785"/>
                </a:lnTo>
                <a:lnTo>
                  <a:pt x="399492" y="87497"/>
                </a:lnTo>
                <a:lnTo>
                  <a:pt x="368173" y="111458"/>
                </a:lnTo>
                <a:lnTo>
                  <a:pt x="338115" y="137348"/>
                </a:lnTo>
                <a:lnTo>
                  <a:pt x="309356" y="164845"/>
                </a:lnTo>
                <a:lnTo>
                  <a:pt x="282452" y="192916"/>
                </a:lnTo>
                <a:lnTo>
                  <a:pt x="256810" y="221869"/>
                </a:lnTo>
                <a:lnTo>
                  <a:pt x="232453" y="251392"/>
                </a:lnTo>
                <a:lnTo>
                  <a:pt x="183472" y="316290"/>
                </a:lnTo>
                <a:lnTo>
                  <a:pt x="157236" y="353457"/>
                </a:lnTo>
                <a:lnTo>
                  <a:pt x="131260" y="392435"/>
                </a:lnTo>
                <a:lnTo>
                  <a:pt x="106104" y="432980"/>
                </a:lnTo>
                <a:lnTo>
                  <a:pt x="82328" y="474849"/>
                </a:lnTo>
                <a:lnTo>
                  <a:pt x="60491" y="517799"/>
                </a:lnTo>
                <a:lnTo>
                  <a:pt x="41154" y="561585"/>
                </a:lnTo>
                <a:lnTo>
                  <a:pt x="24876" y="605964"/>
                </a:lnTo>
                <a:lnTo>
                  <a:pt x="12218" y="650693"/>
                </a:lnTo>
                <a:lnTo>
                  <a:pt x="3739" y="695529"/>
                </a:lnTo>
                <a:lnTo>
                  <a:pt x="0" y="740227"/>
                </a:lnTo>
                <a:lnTo>
                  <a:pt x="1560" y="784544"/>
                </a:lnTo>
                <a:lnTo>
                  <a:pt x="8979" y="828237"/>
                </a:lnTo>
                <a:lnTo>
                  <a:pt x="22818" y="871062"/>
                </a:lnTo>
                <a:lnTo>
                  <a:pt x="43636" y="912776"/>
                </a:lnTo>
                <a:lnTo>
                  <a:pt x="71993" y="953134"/>
                </a:lnTo>
                <a:lnTo>
                  <a:pt x="106031" y="986897"/>
                </a:lnTo>
                <a:lnTo>
                  <a:pt x="146875" y="1014945"/>
                </a:lnTo>
                <a:lnTo>
                  <a:pt x="193043" y="1037782"/>
                </a:lnTo>
                <a:lnTo>
                  <a:pt x="243052" y="1055913"/>
                </a:lnTo>
                <a:lnTo>
                  <a:pt x="295420" y="1069840"/>
                </a:lnTo>
                <a:lnTo>
                  <a:pt x="348665" y="1080069"/>
                </a:lnTo>
                <a:lnTo>
                  <a:pt x="401305" y="1087102"/>
                </a:lnTo>
                <a:lnTo>
                  <a:pt x="451857" y="1091443"/>
                </a:lnTo>
                <a:lnTo>
                  <a:pt x="498840" y="1093596"/>
                </a:lnTo>
                <a:lnTo>
                  <a:pt x="552194" y="1095035"/>
                </a:lnTo>
                <a:lnTo>
                  <a:pt x="604958" y="1096205"/>
                </a:lnTo>
                <a:lnTo>
                  <a:pt x="657238" y="1096729"/>
                </a:lnTo>
                <a:lnTo>
                  <a:pt x="709138" y="1096234"/>
                </a:lnTo>
                <a:lnTo>
                  <a:pt x="760762" y="1094343"/>
                </a:lnTo>
                <a:lnTo>
                  <a:pt x="812214" y="1090680"/>
                </a:lnTo>
                <a:lnTo>
                  <a:pt x="863599" y="1084869"/>
                </a:lnTo>
                <a:lnTo>
                  <a:pt x="915022" y="1076536"/>
                </a:lnTo>
                <a:lnTo>
                  <a:pt x="966586" y="1065304"/>
                </a:lnTo>
                <a:lnTo>
                  <a:pt x="1018397" y="1050797"/>
                </a:lnTo>
                <a:lnTo>
                  <a:pt x="1063315" y="1033791"/>
                </a:lnTo>
                <a:lnTo>
                  <a:pt x="1106228" y="1012035"/>
                </a:lnTo>
                <a:lnTo>
                  <a:pt x="1146989" y="985994"/>
                </a:lnTo>
                <a:lnTo>
                  <a:pt x="1185452" y="956131"/>
                </a:lnTo>
                <a:lnTo>
                  <a:pt x="1221470" y="922908"/>
                </a:lnTo>
                <a:lnTo>
                  <a:pt x="1256072" y="885384"/>
                </a:lnTo>
                <a:lnTo>
                  <a:pt x="1287759" y="845302"/>
                </a:lnTo>
                <a:lnTo>
                  <a:pt x="1316371" y="803195"/>
                </a:lnTo>
                <a:lnTo>
                  <a:pt x="1341744" y="759596"/>
                </a:lnTo>
                <a:lnTo>
                  <a:pt x="1363716" y="715037"/>
                </a:lnTo>
                <a:lnTo>
                  <a:pt x="1382125" y="670051"/>
                </a:lnTo>
                <a:lnTo>
                  <a:pt x="1395123" y="624160"/>
                </a:lnTo>
                <a:lnTo>
                  <a:pt x="1401167" y="577119"/>
                </a:lnTo>
                <a:lnTo>
                  <a:pt x="1400984" y="529436"/>
                </a:lnTo>
                <a:lnTo>
                  <a:pt x="1395301" y="481615"/>
                </a:lnTo>
                <a:lnTo>
                  <a:pt x="1384844" y="434164"/>
                </a:lnTo>
                <a:lnTo>
                  <a:pt x="1370338" y="387588"/>
                </a:lnTo>
                <a:lnTo>
                  <a:pt x="1352510" y="342392"/>
                </a:lnTo>
                <a:lnTo>
                  <a:pt x="1332087" y="299084"/>
                </a:lnTo>
                <a:lnTo>
                  <a:pt x="1306015" y="254494"/>
                </a:lnTo>
                <a:lnTo>
                  <a:pt x="1275437" y="214195"/>
                </a:lnTo>
                <a:lnTo>
                  <a:pt x="1240831" y="178036"/>
                </a:lnTo>
                <a:lnTo>
                  <a:pt x="1202675" y="145868"/>
                </a:lnTo>
                <a:lnTo>
                  <a:pt x="1161447" y="117538"/>
                </a:lnTo>
                <a:lnTo>
                  <a:pt x="1117624" y="92896"/>
                </a:lnTo>
                <a:lnTo>
                  <a:pt x="1071684" y="71792"/>
                </a:lnTo>
                <a:lnTo>
                  <a:pt x="1024105" y="54074"/>
                </a:lnTo>
                <a:lnTo>
                  <a:pt x="975365" y="39591"/>
                </a:lnTo>
                <a:lnTo>
                  <a:pt x="925941" y="28193"/>
                </a:lnTo>
                <a:lnTo>
                  <a:pt x="879604" y="19684"/>
                </a:lnTo>
                <a:lnTo>
                  <a:pt x="832488" y="12530"/>
                </a:lnTo>
                <a:lnTo>
                  <a:pt x="784892" y="6857"/>
                </a:lnTo>
                <a:lnTo>
                  <a:pt x="737115" y="2793"/>
                </a:lnTo>
                <a:lnTo>
                  <a:pt x="689459" y="465"/>
                </a:lnTo>
                <a:lnTo>
                  <a:pt x="642223" y="0"/>
                </a:lnTo>
                <a:close/>
              </a:path>
            </a:pathLst>
          </a:custGeom>
          <a:solidFill>
            <a:srgbClr val="FFF6F1">
              <a:alpha val="7137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800" b="1" i="1">
                <a:solidFill>
                  <a:srgbClr val="58585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" name="Google Shape;9;p2"/>
          <p:cNvGrpSpPr/>
          <p:nvPr/>
        </p:nvGrpSpPr>
        <p:grpSpPr>
          <a:xfrm>
            <a:off x="-13710" y="-6911"/>
            <a:ext cx="9157658" cy="5155276"/>
            <a:chOff x="238125" y="839425"/>
            <a:chExt cx="7136023" cy="4012825"/>
          </a:xfrm>
        </p:grpSpPr>
        <p:sp>
          <p:nvSpPr>
            <p:cNvPr id="10" name="Google Shape;10;p2"/>
            <p:cNvSpPr/>
            <p:nvPr/>
          </p:nvSpPr>
          <p:spPr>
            <a:xfrm>
              <a:off x="240700" y="839425"/>
              <a:ext cx="7133425" cy="4012825"/>
            </a:xfrm>
            <a:custGeom>
              <a:avLst/>
              <a:gdLst/>
              <a:ahLst/>
              <a:cxnLst/>
              <a:rect l="l" t="t" r="r" b="b"/>
              <a:pathLst>
                <a:path w="285337" h="160513" extrusionOk="0">
                  <a:moveTo>
                    <a:pt x="1" y="0"/>
                  </a:moveTo>
                  <a:lnTo>
                    <a:pt x="1" y="160513"/>
                  </a:lnTo>
                  <a:lnTo>
                    <a:pt x="285336" y="160513"/>
                  </a:lnTo>
                  <a:lnTo>
                    <a:pt x="2853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788600" y="1649850"/>
              <a:ext cx="145525" cy="130525"/>
            </a:xfrm>
            <a:custGeom>
              <a:avLst/>
              <a:gdLst/>
              <a:ahLst/>
              <a:cxnLst/>
              <a:rect l="l" t="t" r="r" b="b"/>
              <a:pathLst>
                <a:path w="5821" h="5221" extrusionOk="0">
                  <a:moveTo>
                    <a:pt x="3294" y="0"/>
                  </a:moveTo>
                  <a:cubicBezTo>
                    <a:pt x="3024" y="0"/>
                    <a:pt x="2734" y="83"/>
                    <a:pt x="2486" y="208"/>
                  </a:cubicBezTo>
                  <a:cubicBezTo>
                    <a:pt x="1284" y="788"/>
                    <a:pt x="0" y="2362"/>
                    <a:pt x="539" y="3770"/>
                  </a:cubicBezTo>
                  <a:cubicBezTo>
                    <a:pt x="725" y="4247"/>
                    <a:pt x="1098" y="4620"/>
                    <a:pt x="1533" y="4848"/>
                  </a:cubicBezTo>
                  <a:cubicBezTo>
                    <a:pt x="1989" y="5096"/>
                    <a:pt x="2548" y="5220"/>
                    <a:pt x="3128" y="5220"/>
                  </a:cubicBezTo>
                  <a:cubicBezTo>
                    <a:pt x="4143" y="5220"/>
                    <a:pt x="5179" y="4806"/>
                    <a:pt x="5614" y="3853"/>
                  </a:cubicBezTo>
                  <a:cubicBezTo>
                    <a:pt x="5800" y="3460"/>
                    <a:pt x="5821" y="2983"/>
                    <a:pt x="5717" y="2548"/>
                  </a:cubicBezTo>
                  <a:cubicBezTo>
                    <a:pt x="5696" y="2445"/>
                    <a:pt x="5676" y="2341"/>
                    <a:pt x="5634" y="2238"/>
                  </a:cubicBezTo>
                  <a:cubicBezTo>
                    <a:pt x="5448" y="1720"/>
                    <a:pt x="5116" y="1264"/>
                    <a:pt x="4764" y="850"/>
                  </a:cubicBezTo>
                  <a:cubicBezTo>
                    <a:pt x="4454" y="498"/>
                    <a:pt x="4081" y="125"/>
                    <a:pt x="3604" y="21"/>
                  </a:cubicBezTo>
                  <a:cubicBezTo>
                    <a:pt x="3501" y="0"/>
                    <a:pt x="3397" y="0"/>
                    <a:pt x="32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244275" y="1026475"/>
              <a:ext cx="74575" cy="71375"/>
            </a:xfrm>
            <a:custGeom>
              <a:avLst/>
              <a:gdLst/>
              <a:ahLst/>
              <a:cxnLst/>
              <a:rect l="l" t="t" r="r" b="b"/>
              <a:pathLst>
                <a:path w="2983" h="2855" extrusionOk="0">
                  <a:moveTo>
                    <a:pt x="1613" y="1"/>
                  </a:moveTo>
                  <a:cubicBezTo>
                    <a:pt x="1436" y="1"/>
                    <a:pt x="1267" y="43"/>
                    <a:pt x="1098" y="120"/>
                  </a:cubicBezTo>
                  <a:cubicBezTo>
                    <a:pt x="1036" y="141"/>
                    <a:pt x="994" y="161"/>
                    <a:pt x="953" y="182"/>
                  </a:cubicBezTo>
                  <a:cubicBezTo>
                    <a:pt x="684" y="348"/>
                    <a:pt x="497" y="555"/>
                    <a:pt x="311" y="804"/>
                  </a:cubicBezTo>
                  <a:cubicBezTo>
                    <a:pt x="145" y="1011"/>
                    <a:pt x="0" y="1239"/>
                    <a:pt x="0" y="1508"/>
                  </a:cubicBezTo>
                  <a:cubicBezTo>
                    <a:pt x="0" y="1715"/>
                    <a:pt x="83" y="1901"/>
                    <a:pt x="228" y="2067"/>
                  </a:cubicBezTo>
                  <a:cubicBezTo>
                    <a:pt x="547" y="2477"/>
                    <a:pt x="1156" y="2854"/>
                    <a:pt x="1719" y="2854"/>
                  </a:cubicBezTo>
                  <a:cubicBezTo>
                    <a:pt x="1924" y="2854"/>
                    <a:pt x="2123" y="2804"/>
                    <a:pt x="2299" y="2689"/>
                  </a:cubicBezTo>
                  <a:cubicBezTo>
                    <a:pt x="2527" y="2544"/>
                    <a:pt x="2693" y="2316"/>
                    <a:pt x="2755" y="2046"/>
                  </a:cubicBezTo>
                  <a:cubicBezTo>
                    <a:pt x="2983" y="1301"/>
                    <a:pt x="2631" y="224"/>
                    <a:pt x="1802" y="16"/>
                  </a:cubicBezTo>
                  <a:cubicBezTo>
                    <a:pt x="1738" y="6"/>
                    <a:pt x="1675" y="1"/>
                    <a:pt x="16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206375" y="1026350"/>
              <a:ext cx="74075" cy="71500"/>
            </a:xfrm>
            <a:custGeom>
              <a:avLst/>
              <a:gdLst/>
              <a:ahLst/>
              <a:cxnLst/>
              <a:rect l="l" t="t" r="r" b="b"/>
              <a:pathLst>
                <a:path w="2963" h="2860" extrusionOk="0">
                  <a:moveTo>
                    <a:pt x="1575" y="1"/>
                  </a:moveTo>
                  <a:cubicBezTo>
                    <a:pt x="1409" y="1"/>
                    <a:pt x="1243" y="42"/>
                    <a:pt x="1078" y="125"/>
                  </a:cubicBezTo>
                  <a:cubicBezTo>
                    <a:pt x="1036" y="146"/>
                    <a:pt x="974" y="166"/>
                    <a:pt x="933" y="187"/>
                  </a:cubicBezTo>
                  <a:cubicBezTo>
                    <a:pt x="684" y="353"/>
                    <a:pt x="477" y="560"/>
                    <a:pt x="290" y="809"/>
                  </a:cubicBezTo>
                  <a:cubicBezTo>
                    <a:pt x="145" y="1016"/>
                    <a:pt x="0" y="1244"/>
                    <a:pt x="0" y="1513"/>
                  </a:cubicBezTo>
                  <a:cubicBezTo>
                    <a:pt x="0" y="1720"/>
                    <a:pt x="83" y="1906"/>
                    <a:pt x="208" y="2072"/>
                  </a:cubicBezTo>
                  <a:cubicBezTo>
                    <a:pt x="539" y="2486"/>
                    <a:pt x="1140" y="2859"/>
                    <a:pt x="1699" y="2859"/>
                  </a:cubicBezTo>
                  <a:cubicBezTo>
                    <a:pt x="1906" y="2859"/>
                    <a:pt x="2113" y="2818"/>
                    <a:pt x="2300" y="2694"/>
                  </a:cubicBezTo>
                  <a:cubicBezTo>
                    <a:pt x="2527" y="2549"/>
                    <a:pt x="2672" y="2321"/>
                    <a:pt x="2755" y="2051"/>
                  </a:cubicBezTo>
                  <a:cubicBezTo>
                    <a:pt x="2962" y="1306"/>
                    <a:pt x="2631" y="229"/>
                    <a:pt x="1782" y="21"/>
                  </a:cubicBezTo>
                  <a:cubicBezTo>
                    <a:pt x="1720" y="21"/>
                    <a:pt x="1637" y="1"/>
                    <a:pt x="15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6738700" y="4540500"/>
              <a:ext cx="94775" cy="84950"/>
            </a:xfrm>
            <a:custGeom>
              <a:avLst/>
              <a:gdLst/>
              <a:ahLst/>
              <a:cxnLst/>
              <a:rect l="l" t="t" r="r" b="b"/>
              <a:pathLst>
                <a:path w="3791" h="3398" extrusionOk="0">
                  <a:moveTo>
                    <a:pt x="1947" y="0"/>
                  </a:moveTo>
                  <a:cubicBezTo>
                    <a:pt x="1699" y="0"/>
                    <a:pt x="1471" y="104"/>
                    <a:pt x="1284" y="269"/>
                  </a:cubicBezTo>
                  <a:cubicBezTo>
                    <a:pt x="601" y="787"/>
                    <a:pt x="0" y="1968"/>
                    <a:pt x="518" y="2776"/>
                  </a:cubicBezTo>
                  <a:cubicBezTo>
                    <a:pt x="684" y="3045"/>
                    <a:pt x="974" y="3231"/>
                    <a:pt x="1284" y="3335"/>
                  </a:cubicBezTo>
                  <a:cubicBezTo>
                    <a:pt x="1471" y="3376"/>
                    <a:pt x="1657" y="3397"/>
                    <a:pt x="1864" y="3397"/>
                  </a:cubicBezTo>
                  <a:cubicBezTo>
                    <a:pt x="2672" y="3397"/>
                    <a:pt x="3542" y="2983"/>
                    <a:pt x="3729" y="2154"/>
                  </a:cubicBezTo>
                  <a:cubicBezTo>
                    <a:pt x="3791" y="1885"/>
                    <a:pt x="3749" y="1595"/>
                    <a:pt x="3625" y="1326"/>
                  </a:cubicBezTo>
                  <a:cubicBezTo>
                    <a:pt x="3604" y="1264"/>
                    <a:pt x="3563" y="1201"/>
                    <a:pt x="3542" y="1139"/>
                  </a:cubicBezTo>
                  <a:cubicBezTo>
                    <a:pt x="3356" y="829"/>
                    <a:pt x="3087" y="580"/>
                    <a:pt x="2797" y="373"/>
                  </a:cubicBezTo>
                  <a:cubicBezTo>
                    <a:pt x="2548" y="186"/>
                    <a:pt x="2279" y="0"/>
                    <a:pt x="19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6984150" y="1877700"/>
              <a:ext cx="94800" cy="84950"/>
            </a:xfrm>
            <a:custGeom>
              <a:avLst/>
              <a:gdLst/>
              <a:ahLst/>
              <a:cxnLst/>
              <a:rect l="l" t="t" r="r" b="b"/>
              <a:pathLst>
                <a:path w="3792" h="3398" extrusionOk="0">
                  <a:moveTo>
                    <a:pt x="1948" y="1"/>
                  </a:moveTo>
                  <a:cubicBezTo>
                    <a:pt x="1699" y="1"/>
                    <a:pt x="1471" y="104"/>
                    <a:pt x="1264" y="270"/>
                  </a:cubicBezTo>
                  <a:cubicBezTo>
                    <a:pt x="601" y="788"/>
                    <a:pt x="1" y="1968"/>
                    <a:pt x="518" y="2776"/>
                  </a:cubicBezTo>
                  <a:cubicBezTo>
                    <a:pt x="684" y="3046"/>
                    <a:pt x="974" y="3232"/>
                    <a:pt x="1285" y="3336"/>
                  </a:cubicBezTo>
                  <a:cubicBezTo>
                    <a:pt x="1471" y="3377"/>
                    <a:pt x="1658" y="3398"/>
                    <a:pt x="1865" y="3398"/>
                  </a:cubicBezTo>
                  <a:cubicBezTo>
                    <a:pt x="2673" y="3398"/>
                    <a:pt x="3543" y="2983"/>
                    <a:pt x="3729" y="2155"/>
                  </a:cubicBezTo>
                  <a:cubicBezTo>
                    <a:pt x="3791" y="1886"/>
                    <a:pt x="3750" y="1575"/>
                    <a:pt x="3626" y="1326"/>
                  </a:cubicBezTo>
                  <a:cubicBezTo>
                    <a:pt x="3605" y="1264"/>
                    <a:pt x="3563" y="1202"/>
                    <a:pt x="3543" y="1140"/>
                  </a:cubicBezTo>
                  <a:cubicBezTo>
                    <a:pt x="3356" y="829"/>
                    <a:pt x="3087" y="581"/>
                    <a:pt x="2797" y="373"/>
                  </a:cubicBezTo>
                  <a:cubicBezTo>
                    <a:pt x="2548" y="187"/>
                    <a:pt x="2279" y="1"/>
                    <a:pt x="19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38125" y="1658125"/>
              <a:ext cx="2600" cy="45075"/>
            </a:xfrm>
            <a:custGeom>
              <a:avLst/>
              <a:gdLst/>
              <a:ahLst/>
              <a:cxnLst/>
              <a:rect l="l" t="t" r="r" b="b"/>
              <a:pathLst>
                <a:path w="104" h="1803" extrusionOk="0">
                  <a:moveTo>
                    <a:pt x="104" y="1"/>
                  </a:moveTo>
                  <a:cubicBezTo>
                    <a:pt x="62" y="22"/>
                    <a:pt x="41" y="42"/>
                    <a:pt x="0" y="42"/>
                  </a:cubicBezTo>
                  <a:lnTo>
                    <a:pt x="0" y="1803"/>
                  </a:lnTo>
                  <a:cubicBezTo>
                    <a:pt x="41" y="1782"/>
                    <a:pt x="62" y="1762"/>
                    <a:pt x="104" y="1762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40700" y="839425"/>
              <a:ext cx="1086475" cy="862750"/>
            </a:xfrm>
            <a:custGeom>
              <a:avLst/>
              <a:gdLst/>
              <a:ahLst/>
              <a:cxnLst/>
              <a:rect l="l" t="t" r="r" b="b"/>
              <a:pathLst>
                <a:path w="43459" h="34510" extrusionOk="0">
                  <a:moveTo>
                    <a:pt x="41491" y="0"/>
                  </a:moveTo>
                  <a:cubicBezTo>
                    <a:pt x="32604" y="12159"/>
                    <a:pt x="19327" y="22827"/>
                    <a:pt x="1803" y="31858"/>
                  </a:cubicBezTo>
                  <a:cubicBezTo>
                    <a:pt x="1243" y="32127"/>
                    <a:pt x="643" y="32438"/>
                    <a:pt x="1" y="32749"/>
                  </a:cubicBezTo>
                  <a:lnTo>
                    <a:pt x="1" y="34510"/>
                  </a:lnTo>
                  <a:cubicBezTo>
                    <a:pt x="912" y="34075"/>
                    <a:pt x="1782" y="33640"/>
                    <a:pt x="2528" y="33246"/>
                  </a:cubicBezTo>
                  <a:cubicBezTo>
                    <a:pt x="20715" y="23883"/>
                    <a:pt x="34427" y="12739"/>
                    <a:pt x="434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804100" y="3500125"/>
              <a:ext cx="74600" cy="71375"/>
            </a:xfrm>
            <a:custGeom>
              <a:avLst/>
              <a:gdLst/>
              <a:ahLst/>
              <a:cxnLst/>
              <a:rect l="l" t="t" r="r" b="b"/>
              <a:pathLst>
                <a:path w="2984" h="2855" extrusionOk="0">
                  <a:moveTo>
                    <a:pt x="1264" y="1"/>
                  </a:moveTo>
                  <a:cubicBezTo>
                    <a:pt x="1059" y="1"/>
                    <a:pt x="860" y="50"/>
                    <a:pt x="684" y="166"/>
                  </a:cubicBezTo>
                  <a:cubicBezTo>
                    <a:pt x="456" y="311"/>
                    <a:pt x="290" y="539"/>
                    <a:pt x="228" y="808"/>
                  </a:cubicBezTo>
                  <a:cubicBezTo>
                    <a:pt x="0" y="1554"/>
                    <a:pt x="352" y="2631"/>
                    <a:pt x="1181" y="2838"/>
                  </a:cubicBezTo>
                  <a:cubicBezTo>
                    <a:pt x="1245" y="2849"/>
                    <a:pt x="1308" y="2854"/>
                    <a:pt x="1370" y="2854"/>
                  </a:cubicBezTo>
                  <a:cubicBezTo>
                    <a:pt x="1547" y="2854"/>
                    <a:pt x="1716" y="2812"/>
                    <a:pt x="1885" y="2735"/>
                  </a:cubicBezTo>
                  <a:cubicBezTo>
                    <a:pt x="1927" y="2714"/>
                    <a:pt x="1989" y="2693"/>
                    <a:pt x="2030" y="2673"/>
                  </a:cubicBezTo>
                  <a:cubicBezTo>
                    <a:pt x="2279" y="2507"/>
                    <a:pt x="2486" y="2300"/>
                    <a:pt x="2672" y="2051"/>
                  </a:cubicBezTo>
                  <a:cubicBezTo>
                    <a:pt x="2838" y="1844"/>
                    <a:pt x="2983" y="1616"/>
                    <a:pt x="2983" y="1347"/>
                  </a:cubicBezTo>
                  <a:cubicBezTo>
                    <a:pt x="2983" y="1140"/>
                    <a:pt x="2900" y="953"/>
                    <a:pt x="2755" y="788"/>
                  </a:cubicBezTo>
                  <a:cubicBezTo>
                    <a:pt x="2436" y="377"/>
                    <a:pt x="1827" y="1"/>
                    <a:pt x="12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052916" y="1257614"/>
              <a:ext cx="1321232" cy="1222376"/>
            </a:xfrm>
            <a:custGeom>
              <a:avLst/>
              <a:gdLst/>
              <a:ahLst/>
              <a:cxnLst/>
              <a:rect l="l" t="t" r="r" b="b"/>
              <a:pathLst>
                <a:path w="66452" h="61480" extrusionOk="0">
                  <a:moveTo>
                    <a:pt x="41698" y="1"/>
                  </a:moveTo>
                  <a:cubicBezTo>
                    <a:pt x="37804" y="1"/>
                    <a:pt x="33806" y="125"/>
                    <a:pt x="29725" y="394"/>
                  </a:cubicBezTo>
                  <a:lnTo>
                    <a:pt x="29270" y="436"/>
                  </a:lnTo>
                  <a:cubicBezTo>
                    <a:pt x="20342" y="1016"/>
                    <a:pt x="9198" y="1741"/>
                    <a:pt x="3750" y="8141"/>
                  </a:cubicBezTo>
                  <a:cubicBezTo>
                    <a:pt x="1099" y="11228"/>
                    <a:pt x="1" y="15412"/>
                    <a:pt x="477" y="20591"/>
                  </a:cubicBezTo>
                  <a:cubicBezTo>
                    <a:pt x="2486" y="42299"/>
                    <a:pt x="25728" y="52014"/>
                    <a:pt x="35608" y="55183"/>
                  </a:cubicBezTo>
                  <a:cubicBezTo>
                    <a:pt x="46504" y="58663"/>
                    <a:pt x="56799" y="60755"/>
                    <a:pt x="66451" y="61480"/>
                  </a:cubicBezTo>
                  <a:lnTo>
                    <a:pt x="66451" y="59885"/>
                  </a:lnTo>
                  <a:cubicBezTo>
                    <a:pt x="56944" y="59181"/>
                    <a:pt x="46814" y="57109"/>
                    <a:pt x="36105" y="53671"/>
                  </a:cubicBezTo>
                  <a:cubicBezTo>
                    <a:pt x="30181" y="51786"/>
                    <a:pt x="19348" y="47477"/>
                    <a:pt x="11456" y="39585"/>
                  </a:cubicBezTo>
                  <a:cubicBezTo>
                    <a:pt x="6546" y="34697"/>
                    <a:pt x="2797" y="28400"/>
                    <a:pt x="2051" y="20446"/>
                  </a:cubicBezTo>
                  <a:cubicBezTo>
                    <a:pt x="1616" y="15640"/>
                    <a:pt x="2569" y="11953"/>
                    <a:pt x="4951" y="9156"/>
                  </a:cubicBezTo>
                  <a:cubicBezTo>
                    <a:pt x="9964" y="3274"/>
                    <a:pt x="20735" y="2569"/>
                    <a:pt x="29373" y="2010"/>
                  </a:cubicBezTo>
                  <a:lnTo>
                    <a:pt x="29829" y="1989"/>
                  </a:lnTo>
                  <a:cubicBezTo>
                    <a:pt x="33868" y="1720"/>
                    <a:pt x="37845" y="1596"/>
                    <a:pt x="41719" y="1596"/>
                  </a:cubicBezTo>
                  <a:cubicBezTo>
                    <a:pt x="47705" y="1596"/>
                    <a:pt x="53484" y="1906"/>
                    <a:pt x="58953" y="2528"/>
                  </a:cubicBezTo>
                  <a:cubicBezTo>
                    <a:pt x="61521" y="2839"/>
                    <a:pt x="64007" y="3191"/>
                    <a:pt x="66451" y="3626"/>
                  </a:cubicBezTo>
                  <a:lnTo>
                    <a:pt x="66451" y="2031"/>
                  </a:lnTo>
                  <a:cubicBezTo>
                    <a:pt x="64069" y="1616"/>
                    <a:pt x="61625" y="1244"/>
                    <a:pt x="59139" y="954"/>
                  </a:cubicBezTo>
                  <a:cubicBezTo>
                    <a:pt x="53588" y="332"/>
                    <a:pt x="47767" y="1"/>
                    <a:pt x="4169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10800000">
              <a:off x="238126" y="2927691"/>
              <a:ext cx="582600" cy="911475"/>
            </a:xfrm>
            <a:custGeom>
              <a:avLst/>
              <a:gdLst/>
              <a:ahLst/>
              <a:cxnLst/>
              <a:rect l="l" t="t" r="r" b="b"/>
              <a:pathLst>
                <a:path w="23304" h="36459" extrusionOk="0">
                  <a:moveTo>
                    <a:pt x="19829" y="0"/>
                  </a:moveTo>
                  <a:cubicBezTo>
                    <a:pt x="17493" y="0"/>
                    <a:pt x="15105" y="475"/>
                    <a:pt x="13008" y="1174"/>
                  </a:cubicBezTo>
                  <a:cubicBezTo>
                    <a:pt x="6111" y="3432"/>
                    <a:pt x="0" y="9169"/>
                    <a:pt x="228" y="16979"/>
                  </a:cubicBezTo>
                  <a:cubicBezTo>
                    <a:pt x="394" y="22509"/>
                    <a:pt x="4391" y="28723"/>
                    <a:pt x="8451" y="32224"/>
                  </a:cubicBezTo>
                  <a:cubicBezTo>
                    <a:pt x="11887" y="35200"/>
                    <a:pt x="14959" y="36459"/>
                    <a:pt x="18940" y="36459"/>
                  </a:cubicBezTo>
                  <a:cubicBezTo>
                    <a:pt x="19808" y="36459"/>
                    <a:pt x="20720" y="36399"/>
                    <a:pt x="21688" y="36284"/>
                  </a:cubicBezTo>
                  <a:cubicBezTo>
                    <a:pt x="22226" y="36222"/>
                    <a:pt x="22765" y="36139"/>
                    <a:pt x="23303" y="36035"/>
                  </a:cubicBezTo>
                  <a:lnTo>
                    <a:pt x="23303" y="407"/>
                  </a:lnTo>
                  <a:cubicBezTo>
                    <a:pt x="22392" y="179"/>
                    <a:pt x="21460" y="55"/>
                    <a:pt x="20507" y="14"/>
                  </a:cubicBezTo>
                  <a:cubicBezTo>
                    <a:pt x="20282" y="5"/>
                    <a:pt x="20056" y="0"/>
                    <a:pt x="198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10800000">
              <a:off x="238126" y="3119516"/>
              <a:ext cx="486300" cy="919725"/>
            </a:xfrm>
            <a:custGeom>
              <a:avLst/>
              <a:gdLst/>
              <a:ahLst/>
              <a:cxnLst/>
              <a:rect l="l" t="t" r="r" b="b"/>
              <a:pathLst>
                <a:path w="19452" h="36789" extrusionOk="0">
                  <a:moveTo>
                    <a:pt x="19451" y="0"/>
                  </a:moveTo>
                  <a:cubicBezTo>
                    <a:pt x="16945" y="63"/>
                    <a:pt x="14687" y="643"/>
                    <a:pt x="13154" y="1160"/>
                  </a:cubicBezTo>
                  <a:cubicBezTo>
                    <a:pt x="7044" y="3170"/>
                    <a:pt x="1" y="8555"/>
                    <a:pt x="249" y="17131"/>
                  </a:cubicBezTo>
                  <a:cubicBezTo>
                    <a:pt x="415" y="22931"/>
                    <a:pt x="4661" y="29166"/>
                    <a:pt x="8535" y="32501"/>
                  </a:cubicBezTo>
                  <a:cubicBezTo>
                    <a:pt x="11994" y="35504"/>
                    <a:pt x="15060" y="36789"/>
                    <a:pt x="19120" y="36789"/>
                  </a:cubicBezTo>
                  <a:lnTo>
                    <a:pt x="19451" y="36789"/>
                  </a:lnTo>
                  <a:lnTo>
                    <a:pt x="19451" y="36436"/>
                  </a:lnTo>
                  <a:cubicBezTo>
                    <a:pt x="19354" y="36438"/>
                    <a:pt x="19256" y="36439"/>
                    <a:pt x="19160" y="36439"/>
                  </a:cubicBezTo>
                  <a:cubicBezTo>
                    <a:pt x="15183" y="36439"/>
                    <a:pt x="12160" y="35184"/>
                    <a:pt x="8763" y="32252"/>
                  </a:cubicBezTo>
                  <a:cubicBezTo>
                    <a:pt x="4951" y="28959"/>
                    <a:pt x="767" y="22827"/>
                    <a:pt x="602" y="17131"/>
                  </a:cubicBezTo>
                  <a:cubicBezTo>
                    <a:pt x="353" y="8721"/>
                    <a:pt x="7271" y="3460"/>
                    <a:pt x="13258" y="1471"/>
                  </a:cubicBezTo>
                  <a:cubicBezTo>
                    <a:pt x="14770" y="974"/>
                    <a:pt x="16986" y="415"/>
                    <a:pt x="19451" y="353"/>
                  </a:cubicBezTo>
                  <a:lnTo>
                    <a:pt x="1945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685524" y="3235218"/>
              <a:ext cx="195250" cy="156775"/>
            </a:xfrm>
            <a:custGeom>
              <a:avLst/>
              <a:gdLst/>
              <a:ahLst/>
              <a:cxnLst/>
              <a:rect l="l" t="t" r="r" b="b"/>
              <a:pathLst>
                <a:path w="7810" h="6271" extrusionOk="0">
                  <a:moveTo>
                    <a:pt x="3540" y="1"/>
                  </a:moveTo>
                  <a:cubicBezTo>
                    <a:pt x="3370" y="1"/>
                    <a:pt x="3198" y="20"/>
                    <a:pt x="3024" y="61"/>
                  </a:cubicBezTo>
                  <a:cubicBezTo>
                    <a:pt x="2755" y="123"/>
                    <a:pt x="2465" y="248"/>
                    <a:pt x="2175" y="434"/>
                  </a:cubicBezTo>
                  <a:cubicBezTo>
                    <a:pt x="725" y="1408"/>
                    <a:pt x="0" y="2961"/>
                    <a:pt x="1119" y="4494"/>
                  </a:cubicBezTo>
                  <a:cubicBezTo>
                    <a:pt x="1772" y="5436"/>
                    <a:pt x="2568" y="6270"/>
                    <a:pt x="3738" y="6270"/>
                  </a:cubicBezTo>
                  <a:cubicBezTo>
                    <a:pt x="3829" y="6270"/>
                    <a:pt x="3923" y="6265"/>
                    <a:pt x="4019" y="6255"/>
                  </a:cubicBezTo>
                  <a:cubicBezTo>
                    <a:pt x="5075" y="6130"/>
                    <a:pt x="6649" y="5136"/>
                    <a:pt x="7229" y="4121"/>
                  </a:cubicBezTo>
                  <a:cubicBezTo>
                    <a:pt x="7809" y="3065"/>
                    <a:pt x="7229" y="2505"/>
                    <a:pt x="6484" y="1718"/>
                  </a:cubicBezTo>
                  <a:cubicBezTo>
                    <a:pt x="5658" y="821"/>
                    <a:pt x="4645" y="1"/>
                    <a:pt x="35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909224" y="3458118"/>
              <a:ext cx="138225" cy="127725"/>
            </a:xfrm>
            <a:custGeom>
              <a:avLst/>
              <a:gdLst/>
              <a:ahLst/>
              <a:cxnLst/>
              <a:rect l="l" t="t" r="r" b="b"/>
              <a:pathLst>
                <a:path w="5529" h="5109" extrusionOk="0">
                  <a:moveTo>
                    <a:pt x="2709" y="0"/>
                  </a:moveTo>
                  <a:cubicBezTo>
                    <a:pt x="2647" y="0"/>
                    <a:pt x="2587" y="4"/>
                    <a:pt x="2528" y="11"/>
                  </a:cubicBezTo>
                  <a:cubicBezTo>
                    <a:pt x="2300" y="52"/>
                    <a:pt x="2093" y="94"/>
                    <a:pt x="1906" y="177"/>
                  </a:cubicBezTo>
                  <a:cubicBezTo>
                    <a:pt x="374" y="839"/>
                    <a:pt x="1" y="3014"/>
                    <a:pt x="1161" y="4216"/>
                  </a:cubicBezTo>
                  <a:cubicBezTo>
                    <a:pt x="1709" y="4764"/>
                    <a:pt x="2092" y="5108"/>
                    <a:pt x="2586" y="5108"/>
                  </a:cubicBezTo>
                  <a:cubicBezTo>
                    <a:pt x="2895" y="5108"/>
                    <a:pt x="3247" y="4974"/>
                    <a:pt x="3708" y="4671"/>
                  </a:cubicBezTo>
                  <a:cubicBezTo>
                    <a:pt x="4516" y="4133"/>
                    <a:pt x="5407" y="3408"/>
                    <a:pt x="5469" y="2476"/>
                  </a:cubicBezTo>
                  <a:cubicBezTo>
                    <a:pt x="5528" y="1275"/>
                    <a:pt x="3886" y="0"/>
                    <a:pt x="27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568474" y="3486343"/>
              <a:ext cx="153825" cy="75375"/>
            </a:xfrm>
            <a:custGeom>
              <a:avLst/>
              <a:gdLst/>
              <a:ahLst/>
              <a:cxnLst/>
              <a:rect l="l" t="t" r="r" b="b"/>
              <a:pathLst>
                <a:path w="6153" h="3015" extrusionOk="0">
                  <a:moveTo>
                    <a:pt x="1368" y="0"/>
                  </a:moveTo>
                  <a:cubicBezTo>
                    <a:pt x="1" y="311"/>
                    <a:pt x="788" y="1637"/>
                    <a:pt x="1430" y="2196"/>
                  </a:cubicBezTo>
                  <a:cubicBezTo>
                    <a:pt x="1956" y="2647"/>
                    <a:pt x="2483" y="3015"/>
                    <a:pt x="3041" y="3015"/>
                  </a:cubicBezTo>
                  <a:cubicBezTo>
                    <a:pt x="3406" y="3015"/>
                    <a:pt x="3784" y="2858"/>
                    <a:pt x="4185" y="2465"/>
                  </a:cubicBezTo>
                  <a:cubicBezTo>
                    <a:pt x="6153" y="539"/>
                    <a:pt x="3004" y="145"/>
                    <a:pt x="13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7113274" y="3646818"/>
              <a:ext cx="122325" cy="77525"/>
            </a:xfrm>
            <a:custGeom>
              <a:avLst/>
              <a:gdLst/>
              <a:ahLst/>
              <a:cxnLst/>
              <a:rect l="l" t="t" r="r" b="b"/>
              <a:pathLst>
                <a:path w="4893" h="3101" extrusionOk="0">
                  <a:moveTo>
                    <a:pt x="1399" y="1"/>
                  </a:moveTo>
                  <a:cubicBezTo>
                    <a:pt x="1368" y="1"/>
                    <a:pt x="1336" y="1"/>
                    <a:pt x="1305" y="3"/>
                  </a:cubicBezTo>
                  <a:cubicBezTo>
                    <a:pt x="352" y="790"/>
                    <a:pt x="0" y="1018"/>
                    <a:pt x="476" y="2198"/>
                  </a:cubicBezTo>
                  <a:cubicBezTo>
                    <a:pt x="753" y="2861"/>
                    <a:pt x="1222" y="3101"/>
                    <a:pt x="1805" y="3101"/>
                  </a:cubicBezTo>
                  <a:cubicBezTo>
                    <a:pt x="2097" y="3101"/>
                    <a:pt x="2417" y="3041"/>
                    <a:pt x="2755" y="2944"/>
                  </a:cubicBezTo>
                  <a:cubicBezTo>
                    <a:pt x="4893" y="2313"/>
                    <a:pt x="3208" y="1"/>
                    <a:pt x="13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7087374" y="3324768"/>
              <a:ext cx="75100" cy="67775"/>
            </a:xfrm>
            <a:custGeom>
              <a:avLst/>
              <a:gdLst/>
              <a:ahLst/>
              <a:cxnLst/>
              <a:rect l="l" t="t" r="r" b="b"/>
              <a:pathLst>
                <a:path w="3004" h="2711" extrusionOk="0">
                  <a:moveTo>
                    <a:pt x="1782" y="1"/>
                  </a:moveTo>
                  <a:cubicBezTo>
                    <a:pt x="829" y="332"/>
                    <a:pt x="0" y="1057"/>
                    <a:pt x="642" y="1989"/>
                  </a:cubicBezTo>
                  <a:cubicBezTo>
                    <a:pt x="918" y="2374"/>
                    <a:pt x="1339" y="2711"/>
                    <a:pt x="1835" y="2711"/>
                  </a:cubicBezTo>
                  <a:cubicBezTo>
                    <a:pt x="1899" y="2711"/>
                    <a:pt x="1964" y="2705"/>
                    <a:pt x="2030" y="2693"/>
                  </a:cubicBezTo>
                  <a:cubicBezTo>
                    <a:pt x="3004" y="2507"/>
                    <a:pt x="2880" y="249"/>
                    <a:pt x="2051" y="146"/>
                  </a:cubicBezTo>
                  <a:lnTo>
                    <a:pt x="17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254600" y="839425"/>
              <a:ext cx="1860650" cy="811175"/>
            </a:xfrm>
            <a:custGeom>
              <a:avLst/>
              <a:gdLst/>
              <a:ahLst/>
              <a:cxnLst/>
              <a:rect l="l" t="t" r="r" b="b"/>
              <a:pathLst>
                <a:path w="74426" h="32447" extrusionOk="0">
                  <a:moveTo>
                    <a:pt x="11455" y="0"/>
                  </a:moveTo>
                  <a:cubicBezTo>
                    <a:pt x="4764" y="8721"/>
                    <a:pt x="0" y="18353"/>
                    <a:pt x="10689" y="22081"/>
                  </a:cubicBezTo>
                  <a:cubicBezTo>
                    <a:pt x="17276" y="24360"/>
                    <a:pt x="24712" y="22744"/>
                    <a:pt x="31361" y="25395"/>
                  </a:cubicBezTo>
                  <a:cubicBezTo>
                    <a:pt x="38368" y="28167"/>
                    <a:pt x="44051" y="32446"/>
                    <a:pt x="51684" y="32446"/>
                  </a:cubicBezTo>
                  <a:cubicBezTo>
                    <a:pt x="52152" y="32446"/>
                    <a:pt x="52628" y="32430"/>
                    <a:pt x="53111" y="32397"/>
                  </a:cubicBezTo>
                  <a:cubicBezTo>
                    <a:pt x="60133" y="31920"/>
                    <a:pt x="62722" y="26203"/>
                    <a:pt x="63468" y="19927"/>
                  </a:cubicBezTo>
                  <a:cubicBezTo>
                    <a:pt x="64255" y="13423"/>
                    <a:pt x="66513" y="11993"/>
                    <a:pt x="70676" y="7229"/>
                  </a:cubicBezTo>
                  <a:cubicBezTo>
                    <a:pt x="72520" y="5075"/>
                    <a:pt x="74074" y="2548"/>
                    <a:pt x="744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2"/>
          <p:cNvSpPr txBox="1">
            <a:spLocks noGrp="1"/>
          </p:cNvSpPr>
          <p:nvPr>
            <p:ph type="ctrTitle"/>
          </p:nvPr>
        </p:nvSpPr>
        <p:spPr>
          <a:xfrm>
            <a:off x="1938528" y="1746504"/>
            <a:ext cx="5266800" cy="114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aveat"/>
              <a:buNone/>
              <a:defRPr sz="72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ourgette"/>
              <a:buNone/>
              <a:defRPr sz="7200">
                <a:solidFill>
                  <a:schemeClr val="dk2"/>
                </a:solidFill>
                <a:latin typeface="Courgette"/>
                <a:ea typeface="Courgette"/>
                <a:cs typeface="Courgette"/>
                <a:sym typeface="Courgett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ourgette"/>
              <a:buNone/>
              <a:defRPr sz="7200">
                <a:solidFill>
                  <a:schemeClr val="dk2"/>
                </a:solidFill>
                <a:latin typeface="Courgette"/>
                <a:ea typeface="Courgette"/>
                <a:cs typeface="Courgette"/>
                <a:sym typeface="Courgett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ourgette"/>
              <a:buNone/>
              <a:defRPr sz="7200">
                <a:solidFill>
                  <a:schemeClr val="dk2"/>
                </a:solidFill>
                <a:latin typeface="Courgette"/>
                <a:ea typeface="Courgette"/>
                <a:cs typeface="Courgette"/>
                <a:sym typeface="Courgett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ourgette"/>
              <a:buNone/>
              <a:defRPr sz="7200">
                <a:solidFill>
                  <a:schemeClr val="dk2"/>
                </a:solidFill>
                <a:latin typeface="Courgette"/>
                <a:ea typeface="Courgette"/>
                <a:cs typeface="Courgette"/>
                <a:sym typeface="Courgett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ourgette"/>
              <a:buNone/>
              <a:defRPr sz="7200">
                <a:solidFill>
                  <a:schemeClr val="dk2"/>
                </a:solidFill>
                <a:latin typeface="Courgette"/>
                <a:ea typeface="Courgette"/>
                <a:cs typeface="Courgette"/>
                <a:sym typeface="Courgett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ourgette"/>
              <a:buNone/>
              <a:defRPr sz="7200">
                <a:solidFill>
                  <a:schemeClr val="dk2"/>
                </a:solidFill>
                <a:latin typeface="Courgette"/>
                <a:ea typeface="Courgette"/>
                <a:cs typeface="Courgette"/>
                <a:sym typeface="Courgett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ourgette"/>
              <a:buNone/>
              <a:defRPr sz="7200">
                <a:solidFill>
                  <a:schemeClr val="dk2"/>
                </a:solidFill>
                <a:latin typeface="Courgette"/>
                <a:ea typeface="Courgette"/>
                <a:cs typeface="Courgette"/>
                <a:sym typeface="Courgett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ourgette"/>
              <a:buNone/>
              <a:defRPr sz="7200">
                <a:solidFill>
                  <a:schemeClr val="dk2"/>
                </a:solidFill>
                <a:latin typeface="Courgette"/>
                <a:ea typeface="Courgette"/>
                <a:cs typeface="Courgette"/>
                <a:sym typeface="Courgette"/>
              </a:defRPr>
            </a:lvl9pPr>
          </a:lstStyle>
          <a:p>
            <a:endParaRPr/>
          </a:p>
        </p:txBody>
      </p:sp>
      <p:sp>
        <p:nvSpPr>
          <p:cNvPr id="29" name="Google Shape;29;p2"/>
          <p:cNvSpPr txBox="1">
            <a:spLocks noGrp="1"/>
          </p:cNvSpPr>
          <p:nvPr>
            <p:ph type="subTitle" idx="1"/>
          </p:nvPr>
        </p:nvSpPr>
        <p:spPr>
          <a:xfrm>
            <a:off x="1938528" y="2999232"/>
            <a:ext cx="52668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3776924" y="4423399"/>
            <a:ext cx="2293706" cy="720150"/>
          </a:xfrm>
          <a:custGeom>
            <a:avLst/>
            <a:gdLst/>
            <a:ahLst/>
            <a:cxnLst/>
            <a:rect l="l" t="t" r="r" b="b"/>
            <a:pathLst>
              <a:path w="229256" h="71979" extrusionOk="0">
                <a:moveTo>
                  <a:pt x="81025" y="0"/>
                </a:moveTo>
                <a:cubicBezTo>
                  <a:pt x="64376" y="0"/>
                  <a:pt x="47727" y="666"/>
                  <a:pt x="31134" y="1943"/>
                </a:cubicBezTo>
                <a:cubicBezTo>
                  <a:pt x="16261" y="3108"/>
                  <a:pt x="1" y="3829"/>
                  <a:pt x="112" y="23364"/>
                </a:cubicBezTo>
                <a:cubicBezTo>
                  <a:pt x="112" y="30245"/>
                  <a:pt x="2886" y="36794"/>
                  <a:pt x="5661" y="43120"/>
                </a:cubicBezTo>
                <a:cubicBezTo>
                  <a:pt x="10046" y="52999"/>
                  <a:pt x="14707" y="62988"/>
                  <a:pt x="20645" y="71978"/>
                </a:cubicBezTo>
                <a:lnTo>
                  <a:pt x="226647" y="71978"/>
                </a:lnTo>
                <a:lnTo>
                  <a:pt x="229256" y="70813"/>
                </a:lnTo>
                <a:cubicBezTo>
                  <a:pt x="228146" y="69592"/>
                  <a:pt x="227036" y="68427"/>
                  <a:pt x="225926" y="67317"/>
                </a:cubicBezTo>
                <a:cubicBezTo>
                  <a:pt x="211608" y="53165"/>
                  <a:pt x="195125" y="41400"/>
                  <a:pt x="178698" y="29746"/>
                </a:cubicBezTo>
                <a:cubicBezTo>
                  <a:pt x="167155" y="21533"/>
                  <a:pt x="155446" y="13264"/>
                  <a:pt x="142237" y="8103"/>
                </a:cubicBezTo>
                <a:cubicBezTo>
                  <a:pt x="124978" y="1277"/>
                  <a:pt x="106054" y="222"/>
                  <a:pt x="8751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358125" y="4608900"/>
            <a:ext cx="1353907" cy="536813"/>
          </a:xfrm>
          <a:custGeom>
            <a:avLst/>
            <a:gdLst/>
            <a:ahLst/>
            <a:cxnLst/>
            <a:rect l="l" t="t" r="r" b="b"/>
            <a:pathLst>
              <a:path w="162827" h="64579" extrusionOk="0">
                <a:moveTo>
                  <a:pt x="113113" y="0"/>
                </a:moveTo>
                <a:cubicBezTo>
                  <a:pt x="109831" y="0"/>
                  <a:pt x="106719" y="214"/>
                  <a:pt x="103945" y="647"/>
                </a:cubicBezTo>
                <a:cubicBezTo>
                  <a:pt x="89572" y="2922"/>
                  <a:pt x="74477" y="8139"/>
                  <a:pt x="59160" y="16075"/>
                </a:cubicBezTo>
                <a:cubicBezTo>
                  <a:pt x="47450" y="22179"/>
                  <a:pt x="35518" y="29893"/>
                  <a:pt x="23642" y="39106"/>
                </a:cubicBezTo>
                <a:lnTo>
                  <a:pt x="23143" y="39494"/>
                </a:lnTo>
                <a:cubicBezTo>
                  <a:pt x="14319" y="46320"/>
                  <a:pt x="3608" y="54644"/>
                  <a:pt x="1" y="64578"/>
                </a:cubicBezTo>
                <a:lnTo>
                  <a:pt x="2443" y="64578"/>
                </a:lnTo>
                <a:cubicBezTo>
                  <a:pt x="6105" y="55588"/>
                  <a:pt x="16206" y="47763"/>
                  <a:pt x="24530" y="41270"/>
                </a:cubicBezTo>
                <a:lnTo>
                  <a:pt x="25030" y="40881"/>
                </a:lnTo>
                <a:cubicBezTo>
                  <a:pt x="36795" y="31780"/>
                  <a:pt x="48615" y="24122"/>
                  <a:pt x="60159" y="18128"/>
                </a:cubicBezTo>
                <a:cubicBezTo>
                  <a:pt x="75309" y="10248"/>
                  <a:pt x="90127" y="5142"/>
                  <a:pt x="104278" y="2922"/>
                </a:cubicBezTo>
                <a:cubicBezTo>
                  <a:pt x="106871" y="2515"/>
                  <a:pt x="109878" y="2300"/>
                  <a:pt x="113124" y="2300"/>
                </a:cubicBezTo>
                <a:cubicBezTo>
                  <a:pt x="126688" y="2300"/>
                  <a:pt x="144423" y="6052"/>
                  <a:pt x="153559" y="15187"/>
                </a:cubicBezTo>
                <a:cubicBezTo>
                  <a:pt x="158498" y="20182"/>
                  <a:pt x="160440" y="26286"/>
                  <a:pt x="159275" y="33334"/>
                </a:cubicBezTo>
                <a:cubicBezTo>
                  <a:pt x="158331" y="39217"/>
                  <a:pt x="155002" y="44433"/>
                  <a:pt x="152171" y="48262"/>
                </a:cubicBezTo>
                <a:cubicBezTo>
                  <a:pt x="148009" y="54089"/>
                  <a:pt x="143070" y="59528"/>
                  <a:pt x="137465" y="64578"/>
                </a:cubicBezTo>
                <a:lnTo>
                  <a:pt x="140850" y="64578"/>
                </a:lnTo>
                <a:cubicBezTo>
                  <a:pt x="145789" y="59917"/>
                  <a:pt x="150229" y="54922"/>
                  <a:pt x="154058" y="49650"/>
                </a:cubicBezTo>
                <a:cubicBezTo>
                  <a:pt x="157000" y="45543"/>
                  <a:pt x="160496" y="40049"/>
                  <a:pt x="161550" y="33722"/>
                </a:cubicBezTo>
                <a:cubicBezTo>
                  <a:pt x="162827" y="25898"/>
                  <a:pt x="160662" y="19127"/>
                  <a:pt x="155168" y="13633"/>
                </a:cubicBezTo>
                <a:cubicBezTo>
                  <a:pt x="148231" y="6641"/>
                  <a:pt x="137687" y="3311"/>
                  <a:pt x="130084" y="1757"/>
                </a:cubicBezTo>
                <a:cubicBezTo>
                  <a:pt x="129751" y="1701"/>
                  <a:pt x="129418" y="1646"/>
                  <a:pt x="129085" y="1535"/>
                </a:cubicBezTo>
                <a:cubicBezTo>
                  <a:pt x="123774" y="520"/>
                  <a:pt x="118237" y="0"/>
                  <a:pt x="113113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" name="Google Shape;32;p2"/>
          <p:cNvGrpSpPr/>
          <p:nvPr/>
        </p:nvGrpSpPr>
        <p:grpSpPr>
          <a:xfrm rot="240">
            <a:off x="7345597" y="2442119"/>
            <a:ext cx="489135" cy="447357"/>
            <a:chOff x="5177300" y="2314950"/>
            <a:chExt cx="341575" cy="312400"/>
          </a:xfrm>
        </p:grpSpPr>
        <p:sp>
          <p:nvSpPr>
            <p:cNvPr id="33" name="Google Shape;33;p2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" name="Google Shape;38;p2"/>
          <p:cNvGrpSpPr/>
          <p:nvPr/>
        </p:nvGrpSpPr>
        <p:grpSpPr>
          <a:xfrm rot="-5400000">
            <a:off x="1379179" y="1586884"/>
            <a:ext cx="489135" cy="447388"/>
            <a:chOff x="5177300" y="2314950"/>
            <a:chExt cx="341575" cy="312400"/>
          </a:xfrm>
        </p:grpSpPr>
        <p:sp>
          <p:nvSpPr>
            <p:cNvPr id="39" name="Google Shape;39;p2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0441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1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"/>
          <p:cNvSpPr/>
          <p:nvPr/>
        </p:nvSpPr>
        <p:spPr>
          <a:xfrm>
            <a:off x="8126963" y="2662131"/>
            <a:ext cx="1026768" cy="1063342"/>
          </a:xfrm>
          <a:custGeom>
            <a:avLst/>
            <a:gdLst/>
            <a:ahLst/>
            <a:cxnLst/>
            <a:rect l="l" t="t" r="r" b="b"/>
            <a:pathLst>
              <a:path w="32004" h="33175" extrusionOk="0">
                <a:moveTo>
                  <a:pt x="10837" y="0"/>
                </a:moveTo>
                <a:cubicBezTo>
                  <a:pt x="8343" y="0"/>
                  <a:pt x="5972" y="932"/>
                  <a:pt x="4474" y="3782"/>
                </a:cubicBezTo>
                <a:cubicBezTo>
                  <a:pt x="0" y="12316"/>
                  <a:pt x="12035" y="21326"/>
                  <a:pt x="18477" y="26173"/>
                </a:cubicBezTo>
                <a:cubicBezTo>
                  <a:pt x="18871" y="26463"/>
                  <a:pt x="19223" y="26733"/>
                  <a:pt x="19575" y="27002"/>
                </a:cubicBezTo>
                <a:cubicBezTo>
                  <a:pt x="24049" y="30399"/>
                  <a:pt x="28275" y="32243"/>
                  <a:pt x="32003" y="33175"/>
                </a:cubicBezTo>
                <a:lnTo>
                  <a:pt x="32003" y="32553"/>
                </a:lnTo>
                <a:cubicBezTo>
                  <a:pt x="28378" y="31621"/>
                  <a:pt x="24298" y="29819"/>
                  <a:pt x="19948" y="26505"/>
                </a:cubicBezTo>
                <a:cubicBezTo>
                  <a:pt x="19596" y="26256"/>
                  <a:pt x="19243" y="25987"/>
                  <a:pt x="18850" y="25697"/>
                </a:cubicBezTo>
                <a:cubicBezTo>
                  <a:pt x="12532" y="20953"/>
                  <a:pt x="787" y="12129"/>
                  <a:pt x="5013" y="4072"/>
                </a:cubicBezTo>
                <a:cubicBezTo>
                  <a:pt x="6354" y="1513"/>
                  <a:pt x="8430" y="590"/>
                  <a:pt x="10796" y="590"/>
                </a:cubicBezTo>
                <a:cubicBezTo>
                  <a:pt x="13620" y="590"/>
                  <a:pt x="16855" y="1906"/>
                  <a:pt x="19741" y="3326"/>
                </a:cubicBezTo>
                <a:cubicBezTo>
                  <a:pt x="22185" y="4527"/>
                  <a:pt x="24733" y="5625"/>
                  <a:pt x="27177" y="6702"/>
                </a:cubicBezTo>
                <a:cubicBezTo>
                  <a:pt x="28772" y="7386"/>
                  <a:pt x="30388" y="8069"/>
                  <a:pt x="32003" y="8815"/>
                </a:cubicBezTo>
                <a:lnTo>
                  <a:pt x="32003" y="8132"/>
                </a:lnTo>
                <a:cubicBezTo>
                  <a:pt x="30470" y="7448"/>
                  <a:pt x="28938" y="6785"/>
                  <a:pt x="27426" y="6143"/>
                </a:cubicBezTo>
                <a:cubicBezTo>
                  <a:pt x="24981" y="5066"/>
                  <a:pt x="22433" y="3968"/>
                  <a:pt x="20010" y="2787"/>
                </a:cubicBezTo>
                <a:cubicBezTo>
                  <a:pt x="18097" y="1843"/>
                  <a:pt x="14345" y="0"/>
                  <a:pt x="1083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2628994" y="4681643"/>
            <a:ext cx="305040" cy="274626"/>
          </a:xfrm>
          <a:custGeom>
            <a:avLst/>
            <a:gdLst/>
            <a:ahLst/>
            <a:cxnLst/>
            <a:rect l="l" t="t" r="r" b="b"/>
            <a:pathLst>
              <a:path w="9508" h="8568" extrusionOk="0">
                <a:moveTo>
                  <a:pt x="4414" y="1"/>
                </a:moveTo>
                <a:cubicBezTo>
                  <a:pt x="2737" y="1"/>
                  <a:pt x="1039" y="697"/>
                  <a:pt x="332" y="2246"/>
                </a:cubicBezTo>
                <a:cubicBezTo>
                  <a:pt x="21" y="2909"/>
                  <a:pt x="0" y="3655"/>
                  <a:pt x="145" y="4380"/>
                </a:cubicBezTo>
                <a:cubicBezTo>
                  <a:pt x="187" y="4545"/>
                  <a:pt x="228" y="4711"/>
                  <a:pt x="290" y="4877"/>
                </a:cubicBezTo>
                <a:cubicBezTo>
                  <a:pt x="601" y="5726"/>
                  <a:pt x="1119" y="6472"/>
                  <a:pt x="1719" y="7155"/>
                </a:cubicBezTo>
                <a:cubicBezTo>
                  <a:pt x="2237" y="7756"/>
                  <a:pt x="2859" y="8336"/>
                  <a:pt x="3625" y="8523"/>
                </a:cubicBezTo>
                <a:cubicBezTo>
                  <a:pt x="3774" y="8553"/>
                  <a:pt x="3926" y="8568"/>
                  <a:pt x="4080" y="8568"/>
                </a:cubicBezTo>
                <a:cubicBezTo>
                  <a:pt x="4547" y="8568"/>
                  <a:pt x="5027" y="8435"/>
                  <a:pt x="5448" y="8233"/>
                </a:cubicBezTo>
                <a:cubicBezTo>
                  <a:pt x="7416" y="7259"/>
                  <a:pt x="9508" y="4670"/>
                  <a:pt x="8638" y="2371"/>
                </a:cubicBezTo>
                <a:cubicBezTo>
                  <a:pt x="8348" y="1604"/>
                  <a:pt x="7706" y="1003"/>
                  <a:pt x="7002" y="610"/>
                </a:cubicBezTo>
                <a:cubicBezTo>
                  <a:pt x="6258" y="212"/>
                  <a:pt x="5339" y="1"/>
                  <a:pt x="441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1832922" y="589039"/>
            <a:ext cx="95060" cy="91895"/>
          </a:xfrm>
          <a:custGeom>
            <a:avLst/>
            <a:gdLst/>
            <a:ahLst/>
            <a:cxnLst/>
            <a:rect l="l" t="t" r="r" b="b"/>
            <a:pathLst>
              <a:path w="2963" h="2867" extrusionOk="0">
                <a:moveTo>
                  <a:pt x="1254" y="0"/>
                </a:moveTo>
                <a:cubicBezTo>
                  <a:pt x="1047" y="0"/>
                  <a:pt x="845" y="50"/>
                  <a:pt x="663" y="165"/>
                </a:cubicBezTo>
                <a:cubicBezTo>
                  <a:pt x="436" y="310"/>
                  <a:pt x="291" y="559"/>
                  <a:pt x="208" y="808"/>
                </a:cubicBezTo>
                <a:cubicBezTo>
                  <a:pt x="1" y="1553"/>
                  <a:pt x="332" y="2651"/>
                  <a:pt x="1181" y="2838"/>
                </a:cubicBezTo>
                <a:cubicBezTo>
                  <a:pt x="1254" y="2857"/>
                  <a:pt x="1329" y="2867"/>
                  <a:pt x="1405" y="2867"/>
                </a:cubicBezTo>
                <a:cubicBezTo>
                  <a:pt x="1564" y="2867"/>
                  <a:pt x="1724" y="2825"/>
                  <a:pt x="1865" y="2755"/>
                </a:cubicBezTo>
                <a:cubicBezTo>
                  <a:pt x="1927" y="2734"/>
                  <a:pt x="1968" y="2713"/>
                  <a:pt x="2031" y="2672"/>
                </a:cubicBezTo>
                <a:cubicBezTo>
                  <a:pt x="2279" y="2527"/>
                  <a:pt x="2486" y="2299"/>
                  <a:pt x="2652" y="2071"/>
                </a:cubicBezTo>
                <a:cubicBezTo>
                  <a:pt x="2818" y="1864"/>
                  <a:pt x="2963" y="1636"/>
                  <a:pt x="2963" y="1367"/>
                </a:cubicBezTo>
                <a:cubicBezTo>
                  <a:pt x="2963" y="1160"/>
                  <a:pt x="2880" y="953"/>
                  <a:pt x="2756" y="808"/>
                </a:cubicBezTo>
                <a:cubicBezTo>
                  <a:pt x="2436" y="382"/>
                  <a:pt x="1826" y="0"/>
                  <a:pt x="1254" y="0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968331" y="3798488"/>
            <a:ext cx="161535" cy="144172"/>
          </a:xfrm>
          <a:custGeom>
            <a:avLst/>
            <a:gdLst/>
            <a:ahLst/>
            <a:cxnLst/>
            <a:rect l="l" t="t" r="r" b="b"/>
            <a:pathLst>
              <a:path w="5035" h="4498" extrusionOk="0">
                <a:moveTo>
                  <a:pt x="2570" y="1"/>
                </a:moveTo>
                <a:cubicBezTo>
                  <a:pt x="1501" y="1"/>
                  <a:pt x="317" y="575"/>
                  <a:pt x="83" y="1657"/>
                </a:cubicBezTo>
                <a:cubicBezTo>
                  <a:pt x="1" y="2010"/>
                  <a:pt x="63" y="2403"/>
                  <a:pt x="208" y="2755"/>
                </a:cubicBezTo>
                <a:cubicBezTo>
                  <a:pt x="249" y="2838"/>
                  <a:pt x="291" y="2921"/>
                  <a:pt x="332" y="3004"/>
                </a:cubicBezTo>
                <a:cubicBezTo>
                  <a:pt x="581" y="3397"/>
                  <a:pt x="933" y="3729"/>
                  <a:pt x="1306" y="4019"/>
                </a:cubicBezTo>
                <a:cubicBezTo>
                  <a:pt x="1637" y="4267"/>
                  <a:pt x="2010" y="4495"/>
                  <a:pt x="2424" y="4495"/>
                </a:cubicBezTo>
                <a:cubicBezTo>
                  <a:pt x="2445" y="4497"/>
                  <a:pt x="2466" y="4497"/>
                  <a:pt x="2487" y="4497"/>
                </a:cubicBezTo>
                <a:cubicBezTo>
                  <a:pt x="2795" y="4497"/>
                  <a:pt x="3083" y="4358"/>
                  <a:pt x="3336" y="4164"/>
                </a:cubicBezTo>
                <a:cubicBezTo>
                  <a:pt x="4226" y="3460"/>
                  <a:pt x="5034" y="1906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0" y="1"/>
                  <a:pt x="25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"/>
          <p:cNvSpPr/>
          <p:nvPr/>
        </p:nvSpPr>
        <p:spPr>
          <a:xfrm>
            <a:off x="6696175" y="4228743"/>
            <a:ext cx="2000344" cy="919266"/>
          </a:xfrm>
          <a:custGeom>
            <a:avLst/>
            <a:gdLst/>
            <a:ahLst/>
            <a:cxnLst/>
            <a:rect l="l" t="t" r="r" b="b"/>
            <a:pathLst>
              <a:path w="62350" h="28680" extrusionOk="0">
                <a:moveTo>
                  <a:pt x="41636" y="0"/>
                </a:moveTo>
                <a:cubicBezTo>
                  <a:pt x="26782" y="0"/>
                  <a:pt x="9821" y="8724"/>
                  <a:pt x="2175" y="20436"/>
                </a:cubicBezTo>
                <a:cubicBezTo>
                  <a:pt x="1699" y="21181"/>
                  <a:pt x="1285" y="21989"/>
                  <a:pt x="953" y="22839"/>
                </a:cubicBezTo>
                <a:cubicBezTo>
                  <a:pt x="228" y="24724"/>
                  <a:pt x="0" y="26795"/>
                  <a:pt x="518" y="28680"/>
                </a:cubicBezTo>
                <a:lnTo>
                  <a:pt x="53318" y="28680"/>
                </a:lnTo>
                <a:cubicBezTo>
                  <a:pt x="55265" y="27396"/>
                  <a:pt x="57068" y="25925"/>
                  <a:pt x="58559" y="24164"/>
                </a:cubicBezTo>
                <a:cubicBezTo>
                  <a:pt x="60734" y="21616"/>
                  <a:pt x="62225" y="18426"/>
                  <a:pt x="62267" y="15071"/>
                </a:cubicBezTo>
                <a:cubicBezTo>
                  <a:pt x="62350" y="8339"/>
                  <a:pt x="56405" y="2705"/>
                  <a:pt x="49880" y="1006"/>
                </a:cubicBezTo>
                <a:cubicBezTo>
                  <a:pt x="47263" y="322"/>
                  <a:pt x="44488" y="0"/>
                  <a:pt x="4163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3"/>
          <p:cNvSpPr/>
          <p:nvPr/>
        </p:nvSpPr>
        <p:spPr>
          <a:xfrm>
            <a:off x="7936232" y="-1208"/>
            <a:ext cx="1217499" cy="1961934"/>
          </a:xfrm>
          <a:custGeom>
            <a:avLst/>
            <a:gdLst/>
            <a:ahLst/>
            <a:cxnLst/>
            <a:rect l="l" t="t" r="r" b="b"/>
            <a:pathLst>
              <a:path w="37949" h="61210" extrusionOk="0">
                <a:moveTo>
                  <a:pt x="0" y="0"/>
                </a:moveTo>
                <a:cubicBezTo>
                  <a:pt x="414" y="1077"/>
                  <a:pt x="870" y="2134"/>
                  <a:pt x="1305" y="3128"/>
                </a:cubicBezTo>
                <a:cubicBezTo>
                  <a:pt x="6442" y="14686"/>
                  <a:pt x="12449" y="25023"/>
                  <a:pt x="18415" y="35297"/>
                </a:cubicBezTo>
                <a:cubicBezTo>
                  <a:pt x="22641" y="42547"/>
                  <a:pt x="26908" y="49859"/>
                  <a:pt x="31817" y="55410"/>
                </a:cubicBezTo>
                <a:cubicBezTo>
                  <a:pt x="33785" y="57626"/>
                  <a:pt x="35835" y="59532"/>
                  <a:pt x="37948" y="61210"/>
                </a:cubicBezTo>
                <a:lnTo>
                  <a:pt x="3794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DDACB"/>
              </a:solidFill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-593" y="4048113"/>
            <a:ext cx="1384296" cy="1095522"/>
          </a:xfrm>
          <a:custGeom>
            <a:avLst/>
            <a:gdLst/>
            <a:ahLst/>
            <a:cxnLst/>
            <a:rect l="l" t="t" r="r" b="b"/>
            <a:pathLst>
              <a:path w="43148" h="34179" extrusionOk="0">
                <a:moveTo>
                  <a:pt x="1" y="1"/>
                </a:moveTo>
                <a:lnTo>
                  <a:pt x="1" y="34179"/>
                </a:lnTo>
                <a:lnTo>
                  <a:pt x="43148" y="34179"/>
                </a:lnTo>
                <a:cubicBezTo>
                  <a:pt x="40952" y="30782"/>
                  <a:pt x="38591" y="27468"/>
                  <a:pt x="36250" y="24195"/>
                </a:cubicBezTo>
                <a:cubicBezTo>
                  <a:pt x="33164" y="19886"/>
                  <a:pt x="30057" y="15536"/>
                  <a:pt x="26017" y="12098"/>
                </a:cubicBezTo>
                <a:cubicBezTo>
                  <a:pt x="20756" y="7603"/>
                  <a:pt x="14210" y="4910"/>
                  <a:pt x="7685" y="2590"/>
                </a:cubicBezTo>
                <a:cubicBezTo>
                  <a:pt x="5138" y="1679"/>
                  <a:pt x="2569" y="829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3"/>
          <p:cNvSpPr/>
          <p:nvPr/>
        </p:nvSpPr>
        <p:spPr>
          <a:xfrm>
            <a:off x="-593" y="-1208"/>
            <a:ext cx="1302582" cy="1600766"/>
          </a:xfrm>
          <a:custGeom>
            <a:avLst/>
            <a:gdLst/>
            <a:ahLst/>
            <a:cxnLst/>
            <a:rect l="l" t="t" r="r" b="b"/>
            <a:pathLst>
              <a:path w="40601" h="49942" extrusionOk="0">
                <a:moveTo>
                  <a:pt x="34904" y="0"/>
                </a:moveTo>
                <a:cubicBezTo>
                  <a:pt x="37369" y="2216"/>
                  <a:pt x="38674" y="4557"/>
                  <a:pt x="38881" y="7167"/>
                </a:cubicBezTo>
                <a:cubicBezTo>
                  <a:pt x="39357" y="13029"/>
                  <a:pt x="33930" y="19202"/>
                  <a:pt x="29580" y="24173"/>
                </a:cubicBezTo>
                <a:lnTo>
                  <a:pt x="29352" y="24422"/>
                </a:lnTo>
                <a:cubicBezTo>
                  <a:pt x="24174" y="30325"/>
                  <a:pt x="18809" y="35504"/>
                  <a:pt x="13382" y="39792"/>
                </a:cubicBezTo>
                <a:cubicBezTo>
                  <a:pt x="8970" y="43313"/>
                  <a:pt x="4475" y="46254"/>
                  <a:pt x="1" y="48595"/>
                </a:cubicBezTo>
                <a:lnTo>
                  <a:pt x="1" y="49941"/>
                </a:lnTo>
                <a:cubicBezTo>
                  <a:pt x="4744" y="47518"/>
                  <a:pt x="9467" y="44452"/>
                  <a:pt x="14128" y="40744"/>
                </a:cubicBezTo>
                <a:cubicBezTo>
                  <a:pt x="19617" y="36415"/>
                  <a:pt x="25044" y="31175"/>
                  <a:pt x="30264" y="25230"/>
                </a:cubicBezTo>
                <a:lnTo>
                  <a:pt x="30492" y="24960"/>
                </a:lnTo>
                <a:cubicBezTo>
                  <a:pt x="34987" y="19823"/>
                  <a:pt x="40600" y="13443"/>
                  <a:pt x="40082" y="7063"/>
                </a:cubicBezTo>
                <a:cubicBezTo>
                  <a:pt x="39896" y="4536"/>
                  <a:pt x="38736" y="2175"/>
                  <a:pt x="36644" y="0"/>
                </a:cubicBezTo>
                <a:close/>
              </a:path>
            </a:pathLst>
          </a:custGeom>
          <a:solidFill>
            <a:srgbClr val="E1D0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3"/>
          <p:cNvSpPr/>
          <p:nvPr/>
        </p:nvSpPr>
        <p:spPr>
          <a:xfrm>
            <a:off x="-593" y="1748250"/>
            <a:ext cx="1415544" cy="1827762"/>
          </a:xfrm>
          <a:custGeom>
            <a:avLst/>
            <a:gdLst/>
            <a:ahLst/>
            <a:cxnLst/>
            <a:rect l="l" t="t" r="r" b="b"/>
            <a:pathLst>
              <a:path w="44122" h="57024" extrusionOk="0">
                <a:moveTo>
                  <a:pt x="11154" y="0"/>
                </a:moveTo>
                <a:cubicBezTo>
                  <a:pt x="8648" y="0"/>
                  <a:pt x="6146" y="222"/>
                  <a:pt x="3771" y="560"/>
                </a:cubicBezTo>
                <a:cubicBezTo>
                  <a:pt x="2548" y="725"/>
                  <a:pt x="1285" y="933"/>
                  <a:pt x="1" y="1160"/>
                </a:cubicBezTo>
                <a:lnTo>
                  <a:pt x="1" y="51309"/>
                </a:lnTo>
                <a:cubicBezTo>
                  <a:pt x="1596" y="52448"/>
                  <a:pt x="3294" y="53505"/>
                  <a:pt x="5117" y="54458"/>
                </a:cubicBezTo>
                <a:cubicBezTo>
                  <a:pt x="8552" y="56249"/>
                  <a:pt x="12469" y="57024"/>
                  <a:pt x="16428" y="57024"/>
                </a:cubicBezTo>
                <a:cubicBezTo>
                  <a:pt x="21348" y="57024"/>
                  <a:pt x="26332" y="55827"/>
                  <a:pt x="30533" y="53898"/>
                </a:cubicBezTo>
                <a:cubicBezTo>
                  <a:pt x="36167" y="51288"/>
                  <a:pt x="39606" y="45302"/>
                  <a:pt x="41491" y="39502"/>
                </a:cubicBezTo>
                <a:cubicBezTo>
                  <a:pt x="44121" y="31486"/>
                  <a:pt x="41387" y="23159"/>
                  <a:pt x="36872" y="16385"/>
                </a:cubicBezTo>
                <a:cubicBezTo>
                  <a:pt x="34365" y="12636"/>
                  <a:pt x="31382" y="8907"/>
                  <a:pt x="28151" y="5738"/>
                </a:cubicBezTo>
                <a:cubicBezTo>
                  <a:pt x="25520" y="3170"/>
                  <a:pt x="22247" y="1637"/>
                  <a:pt x="18726" y="808"/>
                </a:cubicBezTo>
                <a:cubicBezTo>
                  <a:pt x="16285" y="232"/>
                  <a:pt x="13718" y="0"/>
                  <a:pt x="1115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"/>
          <p:cNvSpPr/>
          <p:nvPr/>
        </p:nvSpPr>
        <p:spPr>
          <a:xfrm>
            <a:off x="6106022" y="4365881"/>
            <a:ext cx="250564" cy="201161"/>
          </a:xfrm>
          <a:custGeom>
            <a:avLst/>
            <a:gdLst/>
            <a:ahLst/>
            <a:cxnLst/>
            <a:rect l="l" t="t" r="r" b="b"/>
            <a:pathLst>
              <a:path w="7810" h="6276" extrusionOk="0">
                <a:moveTo>
                  <a:pt x="4062" y="1"/>
                </a:moveTo>
                <a:cubicBezTo>
                  <a:pt x="3994" y="1"/>
                  <a:pt x="3924" y="3"/>
                  <a:pt x="3854" y="9"/>
                </a:cubicBezTo>
                <a:cubicBezTo>
                  <a:pt x="2797" y="112"/>
                  <a:pt x="1202" y="1086"/>
                  <a:pt x="622" y="2101"/>
                </a:cubicBezTo>
                <a:cubicBezTo>
                  <a:pt x="1" y="3137"/>
                  <a:pt x="581" y="3696"/>
                  <a:pt x="1306" y="4504"/>
                </a:cubicBezTo>
                <a:cubicBezTo>
                  <a:pt x="2123" y="5429"/>
                  <a:pt x="3146" y="6276"/>
                  <a:pt x="4265" y="6276"/>
                </a:cubicBezTo>
                <a:cubicBezTo>
                  <a:pt x="4423" y="6276"/>
                  <a:pt x="4583" y="6259"/>
                  <a:pt x="4744" y="6223"/>
                </a:cubicBezTo>
                <a:cubicBezTo>
                  <a:pt x="5014" y="6161"/>
                  <a:pt x="5304" y="6057"/>
                  <a:pt x="5594" y="5871"/>
                </a:cubicBezTo>
                <a:cubicBezTo>
                  <a:pt x="7064" y="4918"/>
                  <a:pt x="7810" y="3385"/>
                  <a:pt x="6733" y="1811"/>
                </a:cubicBezTo>
                <a:cubicBezTo>
                  <a:pt x="6066" y="850"/>
                  <a:pt x="5269" y="1"/>
                  <a:pt x="406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3"/>
          <p:cNvSpPr/>
          <p:nvPr/>
        </p:nvSpPr>
        <p:spPr>
          <a:xfrm>
            <a:off x="5896170" y="4113019"/>
            <a:ext cx="178667" cy="163788"/>
          </a:xfrm>
          <a:custGeom>
            <a:avLst/>
            <a:gdLst/>
            <a:ahLst/>
            <a:cxnLst/>
            <a:rect l="l" t="t" r="r" b="b"/>
            <a:pathLst>
              <a:path w="5569" h="5110" extrusionOk="0">
                <a:moveTo>
                  <a:pt x="3008" y="0"/>
                </a:moveTo>
                <a:cubicBezTo>
                  <a:pt x="2704" y="0"/>
                  <a:pt x="2356" y="130"/>
                  <a:pt x="1902" y="420"/>
                </a:cubicBezTo>
                <a:cubicBezTo>
                  <a:pt x="1073" y="938"/>
                  <a:pt x="162" y="1642"/>
                  <a:pt x="100" y="2595"/>
                </a:cubicBezTo>
                <a:cubicBezTo>
                  <a:pt x="0" y="3786"/>
                  <a:pt x="1650" y="5109"/>
                  <a:pt x="2827" y="5109"/>
                </a:cubicBezTo>
                <a:cubicBezTo>
                  <a:pt x="2879" y="5109"/>
                  <a:pt x="2929" y="5107"/>
                  <a:pt x="2979" y="5101"/>
                </a:cubicBezTo>
                <a:cubicBezTo>
                  <a:pt x="3207" y="5060"/>
                  <a:pt x="3414" y="5019"/>
                  <a:pt x="3600" y="4936"/>
                </a:cubicBezTo>
                <a:cubicBezTo>
                  <a:pt x="5154" y="4314"/>
                  <a:pt x="5568" y="2119"/>
                  <a:pt x="4429" y="917"/>
                </a:cubicBezTo>
                <a:cubicBezTo>
                  <a:pt x="3888" y="351"/>
                  <a:pt x="3507" y="0"/>
                  <a:pt x="30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3"/>
          <p:cNvSpPr/>
          <p:nvPr/>
        </p:nvSpPr>
        <p:spPr>
          <a:xfrm>
            <a:off x="6314045" y="4150937"/>
            <a:ext cx="197404" cy="98401"/>
          </a:xfrm>
          <a:custGeom>
            <a:avLst/>
            <a:gdLst/>
            <a:ahLst/>
            <a:cxnLst/>
            <a:rect l="l" t="t" r="r" b="b"/>
            <a:pathLst>
              <a:path w="6153" h="3070" extrusionOk="0">
                <a:moveTo>
                  <a:pt x="3130" y="1"/>
                </a:moveTo>
                <a:cubicBezTo>
                  <a:pt x="2769" y="1"/>
                  <a:pt x="2391" y="156"/>
                  <a:pt x="1989" y="542"/>
                </a:cubicBezTo>
                <a:cubicBezTo>
                  <a:pt x="0" y="2448"/>
                  <a:pt x="3149" y="2883"/>
                  <a:pt x="4764" y="3069"/>
                </a:cubicBezTo>
                <a:cubicBezTo>
                  <a:pt x="6152" y="2779"/>
                  <a:pt x="5386" y="1412"/>
                  <a:pt x="4744" y="853"/>
                </a:cubicBezTo>
                <a:cubicBezTo>
                  <a:pt x="4225" y="384"/>
                  <a:pt x="3698" y="1"/>
                  <a:pt x="313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3"/>
          <p:cNvSpPr/>
          <p:nvPr/>
        </p:nvSpPr>
        <p:spPr>
          <a:xfrm>
            <a:off x="5659369" y="3931089"/>
            <a:ext cx="156948" cy="99811"/>
          </a:xfrm>
          <a:custGeom>
            <a:avLst/>
            <a:gdLst/>
            <a:ahLst/>
            <a:cxnLst/>
            <a:rect l="l" t="t" r="r" b="b"/>
            <a:pathLst>
              <a:path w="4892" h="3114" extrusionOk="0">
                <a:moveTo>
                  <a:pt x="3093" y="1"/>
                </a:moveTo>
                <a:cubicBezTo>
                  <a:pt x="2807" y="1"/>
                  <a:pt x="2492" y="57"/>
                  <a:pt x="2157" y="151"/>
                </a:cubicBezTo>
                <a:cubicBezTo>
                  <a:pt x="1" y="747"/>
                  <a:pt x="1693" y="3114"/>
                  <a:pt x="3519" y="3114"/>
                </a:cubicBezTo>
                <a:cubicBezTo>
                  <a:pt x="3534" y="3114"/>
                  <a:pt x="3550" y="3114"/>
                  <a:pt x="3566" y="3113"/>
                </a:cubicBezTo>
                <a:cubicBezTo>
                  <a:pt x="4539" y="2347"/>
                  <a:pt x="4891" y="2119"/>
                  <a:pt x="4436" y="938"/>
                </a:cubicBezTo>
                <a:cubicBezTo>
                  <a:pt x="4169" y="251"/>
                  <a:pt x="3694" y="1"/>
                  <a:pt x="309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3"/>
          <p:cNvSpPr/>
          <p:nvPr/>
        </p:nvSpPr>
        <p:spPr>
          <a:xfrm>
            <a:off x="5746506" y="4357612"/>
            <a:ext cx="95734" cy="86253"/>
          </a:xfrm>
          <a:custGeom>
            <a:avLst/>
            <a:gdLst/>
            <a:ahLst/>
            <a:cxnLst/>
            <a:rect l="l" t="t" r="r" b="b"/>
            <a:pathLst>
              <a:path w="2984" h="2691" extrusionOk="0">
                <a:moveTo>
                  <a:pt x="1169" y="1"/>
                </a:moveTo>
                <a:cubicBezTo>
                  <a:pt x="1105" y="1"/>
                  <a:pt x="1040" y="6"/>
                  <a:pt x="974" y="18"/>
                </a:cubicBezTo>
                <a:cubicBezTo>
                  <a:pt x="0" y="184"/>
                  <a:pt x="83" y="2421"/>
                  <a:pt x="912" y="2545"/>
                </a:cubicBezTo>
                <a:lnTo>
                  <a:pt x="1181" y="2690"/>
                </a:lnTo>
                <a:cubicBezTo>
                  <a:pt x="2155" y="2380"/>
                  <a:pt x="2983" y="1675"/>
                  <a:pt x="2362" y="743"/>
                </a:cubicBezTo>
                <a:cubicBezTo>
                  <a:pt x="2087" y="339"/>
                  <a:pt x="1665" y="1"/>
                  <a:pt x="116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3"/>
          <p:cNvSpPr/>
          <p:nvPr/>
        </p:nvSpPr>
        <p:spPr>
          <a:xfrm>
            <a:off x="5921933" y="-1208"/>
            <a:ext cx="1232802" cy="819326"/>
          </a:xfrm>
          <a:custGeom>
            <a:avLst/>
            <a:gdLst/>
            <a:ahLst/>
            <a:cxnLst/>
            <a:rect l="l" t="t" r="r" b="b"/>
            <a:pathLst>
              <a:path w="38426" h="25562" extrusionOk="0">
                <a:moveTo>
                  <a:pt x="3253" y="0"/>
                </a:moveTo>
                <a:cubicBezTo>
                  <a:pt x="3212" y="41"/>
                  <a:pt x="3170" y="83"/>
                  <a:pt x="3129" y="124"/>
                </a:cubicBezTo>
                <a:cubicBezTo>
                  <a:pt x="2860" y="435"/>
                  <a:pt x="2694" y="849"/>
                  <a:pt x="2570" y="1222"/>
                </a:cubicBezTo>
                <a:cubicBezTo>
                  <a:pt x="1782" y="3584"/>
                  <a:pt x="312" y="7975"/>
                  <a:pt x="125" y="11372"/>
                </a:cubicBezTo>
                <a:cubicBezTo>
                  <a:pt x="1" y="13796"/>
                  <a:pt x="726" y="16053"/>
                  <a:pt x="2321" y="18042"/>
                </a:cubicBezTo>
                <a:cubicBezTo>
                  <a:pt x="4085" y="20280"/>
                  <a:pt x="5745" y="20469"/>
                  <a:pt x="7746" y="20469"/>
                </a:cubicBezTo>
                <a:cubicBezTo>
                  <a:pt x="7930" y="20469"/>
                  <a:pt x="8117" y="20467"/>
                  <a:pt x="8307" y="20465"/>
                </a:cubicBezTo>
                <a:cubicBezTo>
                  <a:pt x="8908" y="20465"/>
                  <a:pt x="9509" y="20465"/>
                  <a:pt x="10172" y="20507"/>
                </a:cubicBezTo>
                <a:cubicBezTo>
                  <a:pt x="13258" y="20693"/>
                  <a:pt x="15267" y="21853"/>
                  <a:pt x="17794" y="23345"/>
                </a:cubicBezTo>
                <a:cubicBezTo>
                  <a:pt x="18291" y="23635"/>
                  <a:pt x="18830" y="23945"/>
                  <a:pt x="19389" y="24277"/>
                </a:cubicBezTo>
                <a:cubicBezTo>
                  <a:pt x="20922" y="25126"/>
                  <a:pt x="22517" y="25561"/>
                  <a:pt x="24091" y="25561"/>
                </a:cubicBezTo>
                <a:cubicBezTo>
                  <a:pt x="25831" y="25561"/>
                  <a:pt x="27530" y="25043"/>
                  <a:pt x="29063" y="23987"/>
                </a:cubicBezTo>
                <a:cubicBezTo>
                  <a:pt x="32543" y="21605"/>
                  <a:pt x="35401" y="16592"/>
                  <a:pt x="36437" y="12863"/>
                </a:cubicBezTo>
                <a:cubicBezTo>
                  <a:pt x="37473" y="9073"/>
                  <a:pt x="38426" y="4661"/>
                  <a:pt x="36478" y="394"/>
                </a:cubicBezTo>
                <a:cubicBezTo>
                  <a:pt x="36416" y="269"/>
                  <a:pt x="36333" y="124"/>
                  <a:pt x="36271" y="0"/>
                </a:cubicBezTo>
                <a:lnTo>
                  <a:pt x="35463" y="0"/>
                </a:lnTo>
                <a:cubicBezTo>
                  <a:pt x="35608" y="228"/>
                  <a:pt x="35733" y="435"/>
                  <a:pt x="35836" y="684"/>
                </a:cubicBezTo>
                <a:cubicBezTo>
                  <a:pt x="37701" y="4744"/>
                  <a:pt x="36768" y="9011"/>
                  <a:pt x="35774" y="12677"/>
                </a:cubicBezTo>
                <a:cubicBezTo>
                  <a:pt x="34780" y="16281"/>
                  <a:pt x="32025" y="21128"/>
                  <a:pt x="28669" y="23428"/>
                </a:cubicBezTo>
                <a:cubicBezTo>
                  <a:pt x="27255" y="24385"/>
                  <a:pt x="25687" y="24868"/>
                  <a:pt x="24084" y="24868"/>
                </a:cubicBezTo>
                <a:cubicBezTo>
                  <a:pt x="22635" y="24868"/>
                  <a:pt x="21158" y="24473"/>
                  <a:pt x="19741" y="23676"/>
                </a:cubicBezTo>
                <a:cubicBezTo>
                  <a:pt x="19182" y="23365"/>
                  <a:pt x="18644" y="23055"/>
                  <a:pt x="18126" y="22744"/>
                </a:cubicBezTo>
                <a:cubicBezTo>
                  <a:pt x="15640" y="21273"/>
                  <a:pt x="13465" y="20010"/>
                  <a:pt x="10213" y="19823"/>
                </a:cubicBezTo>
                <a:cubicBezTo>
                  <a:pt x="9674" y="19782"/>
                  <a:pt x="9177" y="19782"/>
                  <a:pt x="8701" y="19782"/>
                </a:cubicBezTo>
                <a:lnTo>
                  <a:pt x="8307" y="19782"/>
                </a:lnTo>
                <a:cubicBezTo>
                  <a:pt x="8265" y="19782"/>
                  <a:pt x="8224" y="19782"/>
                  <a:pt x="8183" y="19782"/>
                </a:cubicBezTo>
                <a:cubicBezTo>
                  <a:pt x="6014" y="19782"/>
                  <a:pt x="4547" y="19762"/>
                  <a:pt x="2860" y="17628"/>
                </a:cubicBezTo>
                <a:cubicBezTo>
                  <a:pt x="1368" y="15763"/>
                  <a:pt x="685" y="13671"/>
                  <a:pt x="809" y="11413"/>
                </a:cubicBezTo>
                <a:cubicBezTo>
                  <a:pt x="995" y="8099"/>
                  <a:pt x="2445" y="3770"/>
                  <a:pt x="3232" y="1450"/>
                </a:cubicBezTo>
                <a:cubicBezTo>
                  <a:pt x="3336" y="1139"/>
                  <a:pt x="3460" y="808"/>
                  <a:pt x="3647" y="580"/>
                </a:cubicBezTo>
                <a:cubicBezTo>
                  <a:pt x="3709" y="518"/>
                  <a:pt x="3750" y="476"/>
                  <a:pt x="3812" y="435"/>
                </a:cubicBezTo>
                <a:cubicBezTo>
                  <a:pt x="4040" y="249"/>
                  <a:pt x="4372" y="104"/>
                  <a:pt x="47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3"/>
          <p:cNvSpPr/>
          <p:nvPr/>
        </p:nvSpPr>
        <p:spPr>
          <a:xfrm>
            <a:off x="6074806" y="-1208"/>
            <a:ext cx="923751" cy="694257"/>
          </a:xfrm>
          <a:custGeom>
            <a:avLst/>
            <a:gdLst/>
            <a:ahLst/>
            <a:cxnLst/>
            <a:rect l="l" t="t" r="r" b="b"/>
            <a:pathLst>
              <a:path w="28793" h="21660" extrusionOk="0">
                <a:moveTo>
                  <a:pt x="20500" y="414"/>
                </a:moveTo>
                <a:cubicBezTo>
                  <a:pt x="23140" y="414"/>
                  <a:pt x="25678" y="1050"/>
                  <a:pt x="26763" y="3418"/>
                </a:cubicBezTo>
                <a:cubicBezTo>
                  <a:pt x="28088" y="6297"/>
                  <a:pt x="27488" y="9321"/>
                  <a:pt x="26783" y="11952"/>
                </a:cubicBezTo>
                <a:cubicBezTo>
                  <a:pt x="26100" y="14541"/>
                  <a:pt x="24153" y="17897"/>
                  <a:pt x="21791" y="19637"/>
                </a:cubicBezTo>
                <a:cubicBezTo>
                  <a:pt x="20583" y="20534"/>
                  <a:pt x="19292" y="20965"/>
                  <a:pt x="17972" y="20965"/>
                </a:cubicBezTo>
                <a:cubicBezTo>
                  <a:pt x="16914" y="20965"/>
                  <a:pt x="15838" y="20689"/>
                  <a:pt x="14769" y="20155"/>
                </a:cubicBezTo>
                <a:cubicBezTo>
                  <a:pt x="14314" y="19927"/>
                  <a:pt x="13879" y="19699"/>
                  <a:pt x="13464" y="19471"/>
                </a:cubicBezTo>
                <a:cubicBezTo>
                  <a:pt x="12035" y="18705"/>
                  <a:pt x="10751" y="18000"/>
                  <a:pt x="9156" y="17628"/>
                </a:cubicBezTo>
                <a:cubicBezTo>
                  <a:pt x="8638" y="17503"/>
                  <a:pt x="8058" y="17420"/>
                  <a:pt x="7478" y="17379"/>
                </a:cubicBezTo>
                <a:cubicBezTo>
                  <a:pt x="7188" y="17379"/>
                  <a:pt x="6919" y="17358"/>
                  <a:pt x="6670" y="17358"/>
                </a:cubicBezTo>
                <a:lnTo>
                  <a:pt x="6049" y="17358"/>
                </a:lnTo>
                <a:cubicBezTo>
                  <a:pt x="4350" y="17358"/>
                  <a:pt x="3294" y="17317"/>
                  <a:pt x="2051" y="15598"/>
                </a:cubicBezTo>
                <a:cubicBezTo>
                  <a:pt x="1036" y="14231"/>
                  <a:pt x="559" y="12698"/>
                  <a:pt x="663" y="11020"/>
                </a:cubicBezTo>
                <a:cubicBezTo>
                  <a:pt x="808" y="8576"/>
                  <a:pt x="1864" y="5427"/>
                  <a:pt x="2507" y="3729"/>
                </a:cubicBezTo>
                <a:cubicBezTo>
                  <a:pt x="2589" y="3501"/>
                  <a:pt x="2672" y="3273"/>
                  <a:pt x="2817" y="3107"/>
                </a:cubicBezTo>
                <a:cubicBezTo>
                  <a:pt x="2859" y="3066"/>
                  <a:pt x="2900" y="3045"/>
                  <a:pt x="2942" y="3004"/>
                </a:cubicBezTo>
                <a:cubicBezTo>
                  <a:pt x="3522" y="2569"/>
                  <a:pt x="4806" y="2465"/>
                  <a:pt x="5800" y="2361"/>
                </a:cubicBezTo>
                <a:cubicBezTo>
                  <a:pt x="6007" y="2361"/>
                  <a:pt x="6214" y="2341"/>
                  <a:pt x="6401" y="2320"/>
                </a:cubicBezTo>
                <a:cubicBezTo>
                  <a:pt x="6716" y="2281"/>
                  <a:pt x="7040" y="2266"/>
                  <a:pt x="7366" y="2266"/>
                </a:cubicBezTo>
                <a:cubicBezTo>
                  <a:pt x="7555" y="2266"/>
                  <a:pt x="7744" y="2271"/>
                  <a:pt x="7934" y="2279"/>
                </a:cubicBezTo>
                <a:cubicBezTo>
                  <a:pt x="8493" y="2279"/>
                  <a:pt x="9073" y="2279"/>
                  <a:pt x="9632" y="2216"/>
                </a:cubicBezTo>
                <a:cubicBezTo>
                  <a:pt x="10606" y="2113"/>
                  <a:pt x="11538" y="1844"/>
                  <a:pt x="12408" y="1595"/>
                </a:cubicBezTo>
                <a:cubicBezTo>
                  <a:pt x="13071" y="1409"/>
                  <a:pt x="13713" y="1201"/>
                  <a:pt x="14376" y="1119"/>
                </a:cubicBezTo>
                <a:cubicBezTo>
                  <a:pt x="14728" y="1056"/>
                  <a:pt x="15101" y="994"/>
                  <a:pt x="15515" y="932"/>
                </a:cubicBezTo>
                <a:cubicBezTo>
                  <a:pt x="16959" y="693"/>
                  <a:pt x="18751" y="414"/>
                  <a:pt x="20500" y="414"/>
                </a:cubicBezTo>
                <a:close/>
                <a:moveTo>
                  <a:pt x="17131" y="0"/>
                </a:moveTo>
                <a:cubicBezTo>
                  <a:pt x="16551" y="83"/>
                  <a:pt x="15991" y="166"/>
                  <a:pt x="15453" y="249"/>
                </a:cubicBezTo>
                <a:cubicBezTo>
                  <a:pt x="15039" y="311"/>
                  <a:pt x="14666" y="373"/>
                  <a:pt x="14334" y="435"/>
                </a:cubicBezTo>
                <a:cubicBezTo>
                  <a:pt x="13630" y="539"/>
                  <a:pt x="12946" y="725"/>
                  <a:pt x="12263" y="932"/>
                </a:cubicBezTo>
                <a:cubicBezTo>
                  <a:pt x="11414" y="1160"/>
                  <a:pt x="10502" y="1429"/>
                  <a:pt x="9570" y="1533"/>
                </a:cubicBezTo>
                <a:cubicBezTo>
                  <a:pt x="9247" y="1570"/>
                  <a:pt x="8924" y="1578"/>
                  <a:pt x="8596" y="1578"/>
                </a:cubicBezTo>
                <a:cubicBezTo>
                  <a:pt x="8378" y="1578"/>
                  <a:pt x="8157" y="1574"/>
                  <a:pt x="7934" y="1574"/>
                </a:cubicBezTo>
                <a:cubicBezTo>
                  <a:pt x="7395" y="1574"/>
                  <a:pt x="6857" y="1574"/>
                  <a:pt x="6318" y="1636"/>
                </a:cubicBezTo>
                <a:cubicBezTo>
                  <a:pt x="6132" y="1657"/>
                  <a:pt x="5945" y="1678"/>
                  <a:pt x="5738" y="1678"/>
                </a:cubicBezTo>
                <a:cubicBezTo>
                  <a:pt x="4599" y="1781"/>
                  <a:pt x="3211" y="1926"/>
                  <a:pt x="2527" y="2444"/>
                </a:cubicBezTo>
                <a:cubicBezTo>
                  <a:pt x="2486" y="2486"/>
                  <a:pt x="2403" y="2569"/>
                  <a:pt x="2341" y="2610"/>
                </a:cubicBezTo>
                <a:cubicBezTo>
                  <a:pt x="2113" y="2859"/>
                  <a:pt x="1989" y="3169"/>
                  <a:pt x="1864" y="3459"/>
                </a:cubicBezTo>
                <a:cubicBezTo>
                  <a:pt x="1098" y="5344"/>
                  <a:pt x="21" y="8866"/>
                  <a:pt x="0" y="11476"/>
                </a:cubicBezTo>
                <a:cubicBezTo>
                  <a:pt x="0" y="11558"/>
                  <a:pt x="0" y="11621"/>
                  <a:pt x="0" y="11703"/>
                </a:cubicBezTo>
                <a:cubicBezTo>
                  <a:pt x="83" y="13692"/>
                  <a:pt x="870" y="15101"/>
                  <a:pt x="2092" y="16426"/>
                </a:cubicBezTo>
                <a:cubicBezTo>
                  <a:pt x="3294" y="17731"/>
                  <a:pt x="4329" y="18021"/>
                  <a:pt x="5572" y="18063"/>
                </a:cubicBezTo>
                <a:cubicBezTo>
                  <a:pt x="5842" y="18083"/>
                  <a:pt x="6132" y="18083"/>
                  <a:pt x="6422" y="18083"/>
                </a:cubicBezTo>
                <a:cubicBezTo>
                  <a:pt x="6836" y="18083"/>
                  <a:pt x="7271" y="18083"/>
                  <a:pt x="7727" y="18125"/>
                </a:cubicBezTo>
                <a:cubicBezTo>
                  <a:pt x="9922" y="18270"/>
                  <a:pt x="11351" y="19119"/>
                  <a:pt x="13174" y="20093"/>
                </a:cubicBezTo>
                <a:cubicBezTo>
                  <a:pt x="13609" y="20320"/>
                  <a:pt x="14044" y="20548"/>
                  <a:pt x="14500" y="20776"/>
                </a:cubicBezTo>
                <a:cubicBezTo>
                  <a:pt x="15204" y="21128"/>
                  <a:pt x="15909" y="21377"/>
                  <a:pt x="16613" y="21522"/>
                </a:cubicBezTo>
                <a:cubicBezTo>
                  <a:pt x="17069" y="21603"/>
                  <a:pt x="17512" y="21659"/>
                  <a:pt x="17963" y="21659"/>
                </a:cubicBezTo>
                <a:cubicBezTo>
                  <a:pt x="18085" y="21659"/>
                  <a:pt x="18208" y="21655"/>
                  <a:pt x="18332" y="21646"/>
                </a:cubicBezTo>
                <a:cubicBezTo>
                  <a:pt x="19679" y="21584"/>
                  <a:pt x="21004" y="21087"/>
                  <a:pt x="22226" y="20175"/>
                </a:cubicBezTo>
                <a:cubicBezTo>
                  <a:pt x="24712" y="18332"/>
                  <a:pt x="26742" y="14811"/>
                  <a:pt x="27467" y="12097"/>
                </a:cubicBezTo>
                <a:cubicBezTo>
                  <a:pt x="28192" y="9342"/>
                  <a:pt x="28793" y="6173"/>
                  <a:pt x="27384" y="3128"/>
                </a:cubicBezTo>
                <a:cubicBezTo>
                  <a:pt x="26556" y="1284"/>
                  <a:pt x="24981" y="394"/>
                  <a:pt x="231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3"/>
          <p:cNvSpPr/>
          <p:nvPr/>
        </p:nvSpPr>
        <p:spPr>
          <a:xfrm>
            <a:off x="6219017" y="104854"/>
            <a:ext cx="623363" cy="463768"/>
          </a:xfrm>
          <a:custGeom>
            <a:avLst/>
            <a:gdLst/>
            <a:ahLst/>
            <a:cxnLst/>
            <a:rect l="l" t="t" r="r" b="b"/>
            <a:pathLst>
              <a:path w="19430" h="14469" extrusionOk="0">
                <a:moveTo>
                  <a:pt x="13198" y="657"/>
                </a:moveTo>
                <a:cubicBezTo>
                  <a:pt x="15128" y="657"/>
                  <a:pt x="17139" y="1061"/>
                  <a:pt x="17959" y="2822"/>
                </a:cubicBezTo>
                <a:cubicBezTo>
                  <a:pt x="18746" y="4521"/>
                  <a:pt x="18477" y="6323"/>
                  <a:pt x="18084" y="7918"/>
                </a:cubicBezTo>
                <a:cubicBezTo>
                  <a:pt x="17690" y="9472"/>
                  <a:pt x="16551" y="11398"/>
                  <a:pt x="15204" y="12558"/>
                </a:cubicBezTo>
                <a:cubicBezTo>
                  <a:pt x="14198" y="13415"/>
                  <a:pt x="13198" y="13788"/>
                  <a:pt x="12171" y="13788"/>
                </a:cubicBezTo>
                <a:cubicBezTo>
                  <a:pt x="11486" y="13788"/>
                  <a:pt x="10788" y="13623"/>
                  <a:pt x="10067" y="13324"/>
                </a:cubicBezTo>
                <a:cubicBezTo>
                  <a:pt x="9736" y="13179"/>
                  <a:pt x="9404" y="13055"/>
                  <a:pt x="9073" y="12910"/>
                </a:cubicBezTo>
                <a:cubicBezTo>
                  <a:pt x="8099" y="12475"/>
                  <a:pt x="7209" y="12019"/>
                  <a:pt x="6132" y="11812"/>
                </a:cubicBezTo>
                <a:cubicBezTo>
                  <a:pt x="5759" y="11729"/>
                  <a:pt x="5386" y="11667"/>
                  <a:pt x="4992" y="11647"/>
                </a:cubicBezTo>
                <a:cubicBezTo>
                  <a:pt x="4806" y="11647"/>
                  <a:pt x="4640" y="11626"/>
                  <a:pt x="4454" y="11626"/>
                </a:cubicBezTo>
                <a:lnTo>
                  <a:pt x="4039" y="11626"/>
                </a:lnTo>
                <a:cubicBezTo>
                  <a:pt x="2900" y="11605"/>
                  <a:pt x="2279" y="11522"/>
                  <a:pt x="1512" y="10279"/>
                </a:cubicBezTo>
                <a:cubicBezTo>
                  <a:pt x="953" y="9409"/>
                  <a:pt x="684" y="8394"/>
                  <a:pt x="767" y="7317"/>
                </a:cubicBezTo>
                <a:cubicBezTo>
                  <a:pt x="870" y="5722"/>
                  <a:pt x="1533" y="3775"/>
                  <a:pt x="2030" y="2698"/>
                </a:cubicBezTo>
                <a:cubicBezTo>
                  <a:pt x="2092" y="2574"/>
                  <a:pt x="2175" y="2429"/>
                  <a:pt x="2258" y="2325"/>
                </a:cubicBezTo>
                <a:cubicBezTo>
                  <a:pt x="2299" y="2304"/>
                  <a:pt x="2320" y="2284"/>
                  <a:pt x="2362" y="2263"/>
                </a:cubicBezTo>
                <a:cubicBezTo>
                  <a:pt x="2755" y="2015"/>
                  <a:pt x="3646" y="1870"/>
                  <a:pt x="4454" y="1766"/>
                </a:cubicBezTo>
                <a:cubicBezTo>
                  <a:pt x="4599" y="1745"/>
                  <a:pt x="4744" y="1725"/>
                  <a:pt x="4868" y="1704"/>
                </a:cubicBezTo>
                <a:cubicBezTo>
                  <a:pt x="5241" y="1642"/>
                  <a:pt x="5614" y="1621"/>
                  <a:pt x="5987" y="1580"/>
                </a:cubicBezTo>
                <a:cubicBezTo>
                  <a:pt x="6401" y="1559"/>
                  <a:pt x="6815" y="1538"/>
                  <a:pt x="7229" y="1476"/>
                </a:cubicBezTo>
                <a:cubicBezTo>
                  <a:pt x="7954" y="1372"/>
                  <a:pt x="8659" y="1227"/>
                  <a:pt x="9259" y="1082"/>
                </a:cubicBezTo>
                <a:cubicBezTo>
                  <a:pt x="9674" y="1000"/>
                  <a:pt x="10088" y="896"/>
                  <a:pt x="10481" y="855"/>
                </a:cubicBezTo>
                <a:cubicBezTo>
                  <a:pt x="10709" y="834"/>
                  <a:pt x="10937" y="792"/>
                  <a:pt x="11186" y="772"/>
                </a:cubicBezTo>
                <a:cubicBezTo>
                  <a:pt x="11805" y="711"/>
                  <a:pt x="12496" y="657"/>
                  <a:pt x="13198" y="657"/>
                </a:cubicBezTo>
                <a:close/>
                <a:moveTo>
                  <a:pt x="13092" y="0"/>
                </a:moveTo>
                <a:cubicBezTo>
                  <a:pt x="12437" y="0"/>
                  <a:pt x="11795" y="40"/>
                  <a:pt x="11206" y="88"/>
                </a:cubicBezTo>
                <a:cubicBezTo>
                  <a:pt x="10958" y="109"/>
                  <a:pt x="10709" y="150"/>
                  <a:pt x="10502" y="171"/>
                </a:cubicBezTo>
                <a:cubicBezTo>
                  <a:pt x="10046" y="212"/>
                  <a:pt x="9611" y="316"/>
                  <a:pt x="9176" y="399"/>
                </a:cubicBezTo>
                <a:cubicBezTo>
                  <a:pt x="8576" y="544"/>
                  <a:pt x="7892" y="689"/>
                  <a:pt x="7167" y="792"/>
                </a:cubicBezTo>
                <a:cubicBezTo>
                  <a:pt x="6774" y="855"/>
                  <a:pt x="6380" y="875"/>
                  <a:pt x="5966" y="896"/>
                </a:cubicBezTo>
                <a:cubicBezTo>
                  <a:pt x="5572" y="917"/>
                  <a:pt x="5158" y="958"/>
                  <a:pt x="4764" y="1020"/>
                </a:cubicBezTo>
                <a:cubicBezTo>
                  <a:pt x="4640" y="1041"/>
                  <a:pt x="4495" y="1062"/>
                  <a:pt x="4329" y="1082"/>
                </a:cubicBezTo>
                <a:cubicBezTo>
                  <a:pt x="3397" y="1227"/>
                  <a:pt x="2382" y="1393"/>
                  <a:pt x="1968" y="1683"/>
                </a:cubicBezTo>
                <a:lnTo>
                  <a:pt x="1823" y="1787"/>
                </a:lnTo>
                <a:cubicBezTo>
                  <a:pt x="1657" y="1973"/>
                  <a:pt x="1533" y="2180"/>
                  <a:pt x="1429" y="2387"/>
                </a:cubicBezTo>
                <a:cubicBezTo>
                  <a:pt x="684" y="3817"/>
                  <a:pt x="0" y="6447"/>
                  <a:pt x="145" y="8291"/>
                </a:cubicBezTo>
                <a:cubicBezTo>
                  <a:pt x="145" y="8332"/>
                  <a:pt x="145" y="8394"/>
                  <a:pt x="145" y="8436"/>
                </a:cubicBezTo>
                <a:cubicBezTo>
                  <a:pt x="394" y="10114"/>
                  <a:pt x="1202" y="10735"/>
                  <a:pt x="2154" y="11502"/>
                </a:cubicBezTo>
                <a:cubicBezTo>
                  <a:pt x="2921" y="12102"/>
                  <a:pt x="3522" y="12309"/>
                  <a:pt x="4288" y="12372"/>
                </a:cubicBezTo>
                <a:cubicBezTo>
                  <a:pt x="4454" y="12372"/>
                  <a:pt x="4619" y="12372"/>
                  <a:pt x="4785" y="12392"/>
                </a:cubicBezTo>
                <a:cubicBezTo>
                  <a:pt x="5034" y="12392"/>
                  <a:pt x="5303" y="12413"/>
                  <a:pt x="5572" y="12434"/>
                </a:cubicBezTo>
                <a:cubicBezTo>
                  <a:pt x="6856" y="12537"/>
                  <a:pt x="7747" y="13034"/>
                  <a:pt x="8845" y="13552"/>
                </a:cubicBezTo>
                <a:cubicBezTo>
                  <a:pt x="9176" y="13697"/>
                  <a:pt x="9529" y="13842"/>
                  <a:pt x="9901" y="13987"/>
                </a:cubicBezTo>
                <a:cubicBezTo>
                  <a:pt x="10440" y="14194"/>
                  <a:pt x="10979" y="14360"/>
                  <a:pt x="11538" y="14422"/>
                </a:cubicBezTo>
                <a:cubicBezTo>
                  <a:pt x="11755" y="14453"/>
                  <a:pt x="11968" y="14469"/>
                  <a:pt x="12180" y="14469"/>
                </a:cubicBezTo>
                <a:cubicBezTo>
                  <a:pt x="12392" y="14469"/>
                  <a:pt x="12605" y="14453"/>
                  <a:pt x="12822" y="14422"/>
                </a:cubicBezTo>
                <a:cubicBezTo>
                  <a:pt x="13796" y="14319"/>
                  <a:pt x="14749" y="13842"/>
                  <a:pt x="15681" y="13034"/>
                </a:cubicBezTo>
                <a:cubicBezTo>
                  <a:pt x="17151" y="11792"/>
                  <a:pt x="18353" y="9720"/>
                  <a:pt x="18767" y="8022"/>
                </a:cubicBezTo>
                <a:cubicBezTo>
                  <a:pt x="19181" y="6302"/>
                  <a:pt x="19430" y="4376"/>
                  <a:pt x="18581" y="2532"/>
                </a:cubicBezTo>
                <a:cubicBezTo>
                  <a:pt x="17609" y="445"/>
                  <a:pt x="15277" y="0"/>
                  <a:pt x="130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3"/>
          <p:cNvSpPr/>
          <p:nvPr/>
        </p:nvSpPr>
        <p:spPr>
          <a:xfrm>
            <a:off x="6360565" y="207198"/>
            <a:ext cx="335615" cy="238439"/>
          </a:xfrm>
          <a:custGeom>
            <a:avLst/>
            <a:gdLst/>
            <a:ahLst/>
            <a:cxnLst/>
            <a:rect l="l" t="t" r="r" b="b"/>
            <a:pathLst>
              <a:path w="10461" h="7439" extrusionOk="0">
                <a:moveTo>
                  <a:pt x="6316" y="684"/>
                </a:moveTo>
                <a:cubicBezTo>
                  <a:pt x="7611" y="684"/>
                  <a:pt x="8737" y="1319"/>
                  <a:pt x="9239" y="2364"/>
                </a:cubicBezTo>
                <a:cubicBezTo>
                  <a:pt x="9736" y="3379"/>
                  <a:pt x="9529" y="4559"/>
                  <a:pt x="8679" y="5574"/>
                </a:cubicBezTo>
                <a:cubicBezTo>
                  <a:pt x="7932" y="6479"/>
                  <a:pt x="7262" y="6765"/>
                  <a:pt x="6521" y="6765"/>
                </a:cubicBezTo>
                <a:cubicBezTo>
                  <a:pt x="5990" y="6765"/>
                  <a:pt x="5422" y="6617"/>
                  <a:pt x="4764" y="6444"/>
                </a:cubicBezTo>
                <a:cubicBezTo>
                  <a:pt x="4267" y="6320"/>
                  <a:pt x="3749" y="6175"/>
                  <a:pt x="3190" y="6092"/>
                </a:cubicBezTo>
                <a:cubicBezTo>
                  <a:pt x="2859" y="6051"/>
                  <a:pt x="2589" y="6030"/>
                  <a:pt x="2341" y="6009"/>
                </a:cubicBezTo>
                <a:cubicBezTo>
                  <a:pt x="1595" y="5989"/>
                  <a:pt x="1347" y="5968"/>
                  <a:pt x="1057" y="5077"/>
                </a:cubicBezTo>
                <a:cubicBezTo>
                  <a:pt x="705" y="4062"/>
                  <a:pt x="1098" y="2281"/>
                  <a:pt x="1782" y="1659"/>
                </a:cubicBezTo>
                <a:cubicBezTo>
                  <a:pt x="2279" y="1494"/>
                  <a:pt x="4909" y="727"/>
                  <a:pt x="6194" y="686"/>
                </a:cubicBezTo>
                <a:cubicBezTo>
                  <a:pt x="6235" y="685"/>
                  <a:pt x="6276" y="684"/>
                  <a:pt x="6316" y="684"/>
                </a:cubicBezTo>
                <a:close/>
                <a:moveTo>
                  <a:pt x="6296" y="1"/>
                </a:moveTo>
                <a:cubicBezTo>
                  <a:pt x="6255" y="1"/>
                  <a:pt x="6214" y="1"/>
                  <a:pt x="6173" y="2"/>
                </a:cubicBezTo>
                <a:cubicBezTo>
                  <a:pt x="4744" y="44"/>
                  <a:pt x="1844" y="893"/>
                  <a:pt x="1492" y="1038"/>
                </a:cubicBezTo>
                <a:lnTo>
                  <a:pt x="1388" y="1100"/>
                </a:lnTo>
                <a:cubicBezTo>
                  <a:pt x="394" y="1908"/>
                  <a:pt x="0" y="4124"/>
                  <a:pt x="394" y="5305"/>
                </a:cubicBezTo>
                <a:cubicBezTo>
                  <a:pt x="829" y="6631"/>
                  <a:pt x="1512" y="6672"/>
                  <a:pt x="2299" y="6714"/>
                </a:cubicBezTo>
                <a:cubicBezTo>
                  <a:pt x="2527" y="6714"/>
                  <a:pt x="2797" y="6734"/>
                  <a:pt x="3087" y="6776"/>
                </a:cubicBezTo>
                <a:cubicBezTo>
                  <a:pt x="3604" y="6859"/>
                  <a:pt x="4102" y="6983"/>
                  <a:pt x="4578" y="7107"/>
                </a:cubicBezTo>
                <a:cubicBezTo>
                  <a:pt x="5241" y="7273"/>
                  <a:pt x="5883" y="7439"/>
                  <a:pt x="6525" y="7439"/>
                </a:cubicBezTo>
                <a:cubicBezTo>
                  <a:pt x="7416" y="7439"/>
                  <a:pt x="8307" y="7128"/>
                  <a:pt x="9218" y="6030"/>
                </a:cubicBezTo>
                <a:cubicBezTo>
                  <a:pt x="10233" y="4808"/>
                  <a:pt x="10461" y="3316"/>
                  <a:pt x="9860" y="2053"/>
                </a:cubicBezTo>
                <a:cubicBezTo>
                  <a:pt x="9234" y="781"/>
                  <a:pt x="7880" y="1"/>
                  <a:pt x="629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"/>
          <p:cNvSpPr/>
          <p:nvPr/>
        </p:nvSpPr>
        <p:spPr>
          <a:xfrm>
            <a:off x="128346" y="2132335"/>
            <a:ext cx="331637" cy="330333"/>
          </a:xfrm>
          <a:custGeom>
            <a:avLst/>
            <a:gdLst/>
            <a:ahLst/>
            <a:cxnLst/>
            <a:rect l="l" t="t" r="r" b="b"/>
            <a:pathLst>
              <a:path w="10337" h="10306" extrusionOk="0">
                <a:moveTo>
                  <a:pt x="6170" y="345"/>
                </a:moveTo>
                <a:cubicBezTo>
                  <a:pt x="6905" y="345"/>
                  <a:pt x="7629" y="496"/>
                  <a:pt x="8244" y="798"/>
                </a:cubicBezTo>
                <a:cubicBezTo>
                  <a:pt x="9239" y="1274"/>
                  <a:pt x="9819" y="2372"/>
                  <a:pt x="9901" y="3926"/>
                </a:cubicBezTo>
                <a:cubicBezTo>
                  <a:pt x="10026" y="6515"/>
                  <a:pt x="8514" y="8359"/>
                  <a:pt x="7064" y="9229"/>
                </a:cubicBezTo>
                <a:cubicBezTo>
                  <a:pt x="6241" y="9715"/>
                  <a:pt x="5361" y="9962"/>
                  <a:pt x="4534" y="9962"/>
                </a:cubicBezTo>
                <a:cubicBezTo>
                  <a:pt x="3882" y="9962"/>
                  <a:pt x="3264" y="9808"/>
                  <a:pt x="2734" y="9498"/>
                </a:cubicBezTo>
                <a:cubicBezTo>
                  <a:pt x="932" y="8400"/>
                  <a:pt x="352" y="6929"/>
                  <a:pt x="829" y="4547"/>
                </a:cubicBezTo>
                <a:cubicBezTo>
                  <a:pt x="1284" y="2144"/>
                  <a:pt x="3314" y="1088"/>
                  <a:pt x="4164" y="736"/>
                </a:cubicBezTo>
                <a:cubicBezTo>
                  <a:pt x="4226" y="715"/>
                  <a:pt x="4267" y="694"/>
                  <a:pt x="4329" y="674"/>
                </a:cubicBezTo>
                <a:cubicBezTo>
                  <a:pt x="4911" y="455"/>
                  <a:pt x="5544" y="345"/>
                  <a:pt x="6170" y="345"/>
                </a:cubicBezTo>
                <a:close/>
                <a:moveTo>
                  <a:pt x="6161" y="0"/>
                </a:moveTo>
                <a:cubicBezTo>
                  <a:pt x="5493" y="0"/>
                  <a:pt x="4821" y="115"/>
                  <a:pt x="4205" y="342"/>
                </a:cubicBezTo>
                <a:cubicBezTo>
                  <a:pt x="4143" y="363"/>
                  <a:pt x="4101" y="384"/>
                  <a:pt x="4039" y="404"/>
                </a:cubicBezTo>
                <a:cubicBezTo>
                  <a:pt x="3128" y="777"/>
                  <a:pt x="974" y="1917"/>
                  <a:pt x="477" y="4485"/>
                </a:cubicBezTo>
                <a:cubicBezTo>
                  <a:pt x="0" y="6991"/>
                  <a:pt x="642" y="8628"/>
                  <a:pt x="2569" y="9788"/>
                </a:cubicBezTo>
                <a:cubicBezTo>
                  <a:pt x="3149" y="10140"/>
                  <a:pt x="3832" y="10306"/>
                  <a:pt x="4557" y="10306"/>
                </a:cubicBezTo>
                <a:cubicBezTo>
                  <a:pt x="5427" y="10306"/>
                  <a:pt x="6380" y="10036"/>
                  <a:pt x="7250" y="9519"/>
                </a:cubicBezTo>
                <a:cubicBezTo>
                  <a:pt x="9197" y="8359"/>
                  <a:pt x="10336" y="6204"/>
                  <a:pt x="10233" y="3905"/>
                </a:cubicBezTo>
                <a:cubicBezTo>
                  <a:pt x="10171" y="2248"/>
                  <a:pt x="9487" y="1005"/>
                  <a:pt x="8410" y="487"/>
                </a:cubicBezTo>
                <a:cubicBezTo>
                  <a:pt x="7736" y="161"/>
                  <a:pt x="6952" y="0"/>
                  <a:pt x="61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"/>
          <p:cNvSpPr txBox="1">
            <a:spLocks noGrp="1"/>
          </p:cNvSpPr>
          <p:nvPr>
            <p:ph type="subTitle" idx="1"/>
          </p:nvPr>
        </p:nvSpPr>
        <p:spPr>
          <a:xfrm>
            <a:off x="2331720" y="3172968"/>
            <a:ext cx="44805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grpSp>
        <p:nvGrpSpPr>
          <p:cNvPr id="65" name="Google Shape;65;p3"/>
          <p:cNvGrpSpPr/>
          <p:nvPr/>
        </p:nvGrpSpPr>
        <p:grpSpPr>
          <a:xfrm rot="-5400000">
            <a:off x="6308029" y="1985147"/>
            <a:ext cx="489135" cy="447388"/>
            <a:chOff x="5177300" y="2314950"/>
            <a:chExt cx="341575" cy="312400"/>
          </a:xfrm>
        </p:grpSpPr>
        <p:sp>
          <p:nvSpPr>
            <p:cNvPr id="66" name="Google Shape;66;p3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" name="Google Shape;71;p3"/>
          <p:cNvGrpSpPr/>
          <p:nvPr/>
        </p:nvGrpSpPr>
        <p:grpSpPr>
          <a:xfrm rot="4297850">
            <a:off x="2673799" y="2681112"/>
            <a:ext cx="489159" cy="447379"/>
            <a:chOff x="5177300" y="2314950"/>
            <a:chExt cx="341575" cy="312400"/>
          </a:xfrm>
        </p:grpSpPr>
        <p:sp>
          <p:nvSpPr>
            <p:cNvPr id="72" name="Google Shape;72;p3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3"/>
          <p:cNvSpPr txBox="1">
            <a:spLocks noGrp="1"/>
          </p:cNvSpPr>
          <p:nvPr>
            <p:ph type="title"/>
          </p:nvPr>
        </p:nvSpPr>
        <p:spPr>
          <a:xfrm>
            <a:off x="2331720" y="1828800"/>
            <a:ext cx="4489800" cy="95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78" name="Google Shape;78;p3"/>
          <p:cNvSpPr txBox="1">
            <a:spLocks noGrp="1"/>
          </p:cNvSpPr>
          <p:nvPr>
            <p:ph type="title" idx="2" hasCustomPrompt="1"/>
          </p:nvPr>
        </p:nvSpPr>
        <p:spPr>
          <a:xfrm>
            <a:off x="3849624" y="1124712"/>
            <a:ext cx="1444800" cy="7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sz="7200" b="1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sz="7200" b="1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sz="7200" b="1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sz="7200" b="1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sz="7200" b="1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sz="7200" b="1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sz="7200" b="1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sz="7200" b="1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sz="7200" b="1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455591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4"/>
          <p:cNvGrpSpPr/>
          <p:nvPr/>
        </p:nvGrpSpPr>
        <p:grpSpPr>
          <a:xfrm>
            <a:off x="-20619" y="-7694"/>
            <a:ext cx="9181207" cy="5162098"/>
            <a:chOff x="238125" y="839425"/>
            <a:chExt cx="7136023" cy="4012825"/>
          </a:xfrm>
        </p:grpSpPr>
        <p:sp>
          <p:nvSpPr>
            <p:cNvPr id="81" name="Google Shape;81;p4"/>
            <p:cNvSpPr/>
            <p:nvPr/>
          </p:nvSpPr>
          <p:spPr>
            <a:xfrm>
              <a:off x="240700" y="839425"/>
              <a:ext cx="7133425" cy="4012825"/>
            </a:xfrm>
            <a:custGeom>
              <a:avLst/>
              <a:gdLst/>
              <a:ahLst/>
              <a:cxnLst/>
              <a:rect l="l" t="t" r="r" b="b"/>
              <a:pathLst>
                <a:path w="285337" h="160513" extrusionOk="0">
                  <a:moveTo>
                    <a:pt x="1" y="0"/>
                  </a:moveTo>
                  <a:lnTo>
                    <a:pt x="1" y="160513"/>
                  </a:lnTo>
                  <a:lnTo>
                    <a:pt x="285336" y="160513"/>
                  </a:lnTo>
                  <a:lnTo>
                    <a:pt x="2853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788600" y="1649850"/>
              <a:ext cx="145525" cy="130525"/>
            </a:xfrm>
            <a:custGeom>
              <a:avLst/>
              <a:gdLst/>
              <a:ahLst/>
              <a:cxnLst/>
              <a:rect l="l" t="t" r="r" b="b"/>
              <a:pathLst>
                <a:path w="5821" h="5221" extrusionOk="0">
                  <a:moveTo>
                    <a:pt x="3294" y="0"/>
                  </a:moveTo>
                  <a:cubicBezTo>
                    <a:pt x="3024" y="0"/>
                    <a:pt x="2734" y="83"/>
                    <a:pt x="2486" y="208"/>
                  </a:cubicBezTo>
                  <a:cubicBezTo>
                    <a:pt x="1284" y="788"/>
                    <a:pt x="0" y="2362"/>
                    <a:pt x="539" y="3770"/>
                  </a:cubicBezTo>
                  <a:cubicBezTo>
                    <a:pt x="725" y="4247"/>
                    <a:pt x="1098" y="4620"/>
                    <a:pt x="1533" y="4848"/>
                  </a:cubicBezTo>
                  <a:cubicBezTo>
                    <a:pt x="1989" y="5096"/>
                    <a:pt x="2548" y="5220"/>
                    <a:pt x="3128" y="5220"/>
                  </a:cubicBezTo>
                  <a:cubicBezTo>
                    <a:pt x="4143" y="5220"/>
                    <a:pt x="5179" y="4806"/>
                    <a:pt x="5614" y="3853"/>
                  </a:cubicBezTo>
                  <a:cubicBezTo>
                    <a:pt x="5800" y="3460"/>
                    <a:pt x="5821" y="2983"/>
                    <a:pt x="5717" y="2548"/>
                  </a:cubicBezTo>
                  <a:cubicBezTo>
                    <a:pt x="5696" y="2445"/>
                    <a:pt x="5676" y="2341"/>
                    <a:pt x="5634" y="2238"/>
                  </a:cubicBezTo>
                  <a:cubicBezTo>
                    <a:pt x="5448" y="1720"/>
                    <a:pt x="5116" y="1264"/>
                    <a:pt x="4764" y="850"/>
                  </a:cubicBezTo>
                  <a:cubicBezTo>
                    <a:pt x="4454" y="498"/>
                    <a:pt x="4081" y="125"/>
                    <a:pt x="3604" y="21"/>
                  </a:cubicBezTo>
                  <a:cubicBezTo>
                    <a:pt x="3501" y="0"/>
                    <a:pt x="3397" y="0"/>
                    <a:pt x="32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2244275" y="1026475"/>
              <a:ext cx="74575" cy="71375"/>
            </a:xfrm>
            <a:custGeom>
              <a:avLst/>
              <a:gdLst/>
              <a:ahLst/>
              <a:cxnLst/>
              <a:rect l="l" t="t" r="r" b="b"/>
              <a:pathLst>
                <a:path w="2983" h="2855" extrusionOk="0">
                  <a:moveTo>
                    <a:pt x="1613" y="1"/>
                  </a:moveTo>
                  <a:cubicBezTo>
                    <a:pt x="1436" y="1"/>
                    <a:pt x="1267" y="43"/>
                    <a:pt x="1098" y="120"/>
                  </a:cubicBezTo>
                  <a:cubicBezTo>
                    <a:pt x="1036" y="141"/>
                    <a:pt x="994" y="161"/>
                    <a:pt x="953" y="182"/>
                  </a:cubicBezTo>
                  <a:cubicBezTo>
                    <a:pt x="684" y="348"/>
                    <a:pt x="497" y="555"/>
                    <a:pt x="311" y="804"/>
                  </a:cubicBezTo>
                  <a:cubicBezTo>
                    <a:pt x="145" y="1011"/>
                    <a:pt x="0" y="1239"/>
                    <a:pt x="0" y="1508"/>
                  </a:cubicBezTo>
                  <a:cubicBezTo>
                    <a:pt x="0" y="1715"/>
                    <a:pt x="83" y="1901"/>
                    <a:pt x="228" y="2067"/>
                  </a:cubicBezTo>
                  <a:cubicBezTo>
                    <a:pt x="547" y="2477"/>
                    <a:pt x="1156" y="2854"/>
                    <a:pt x="1719" y="2854"/>
                  </a:cubicBezTo>
                  <a:cubicBezTo>
                    <a:pt x="1924" y="2854"/>
                    <a:pt x="2123" y="2804"/>
                    <a:pt x="2299" y="2689"/>
                  </a:cubicBezTo>
                  <a:cubicBezTo>
                    <a:pt x="2527" y="2544"/>
                    <a:pt x="2693" y="2316"/>
                    <a:pt x="2755" y="2046"/>
                  </a:cubicBezTo>
                  <a:cubicBezTo>
                    <a:pt x="2983" y="1301"/>
                    <a:pt x="2631" y="224"/>
                    <a:pt x="1802" y="16"/>
                  </a:cubicBezTo>
                  <a:cubicBezTo>
                    <a:pt x="1738" y="6"/>
                    <a:pt x="1675" y="1"/>
                    <a:pt x="16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5206375" y="1026350"/>
              <a:ext cx="74075" cy="71500"/>
            </a:xfrm>
            <a:custGeom>
              <a:avLst/>
              <a:gdLst/>
              <a:ahLst/>
              <a:cxnLst/>
              <a:rect l="l" t="t" r="r" b="b"/>
              <a:pathLst>
                <a:path w="2963" h="2860" extrusionOk="0">
                  <a:moveTo>
                    <a:pt x="1575" y="1"/>
                  </a:moveTo>
                  <a:cubicBezTo>
                    <a:pt x="1409" y="1"/>
                    <a:pt x="1243" y="42"/>
                    <a:pt x="1078" y="125"/>
                  </a:cubicBezTo>
                  <a:cubicBezTo>
                    <a:pt x="1036" y="146"/>
                    <a:pt x="974" y="166"/>
                    <a:pt x="933" y="187"/>
                  </a:cubicBezTo>
                  <a:cubicBezTo>
                    <a:pt x="684" y="353"/>
                    <a:pt x="477" y="560"/>
                    <a:pt x="290" y="809"/>
                  </a:cubicBezTo>
                  <a:cubicBezTo>
                    <a:pt x="145" y="1016"/>
                    <a:pt x="0" y="1244"/>
                    <a:pt x="0" y="1513"/>
                  </a:cubicBezTo>
                  <a:cubicBezTo>
                    <a:pt x="0" y="1720"/>
                    <a:pt x="83" y="1906"/>
                    <a:pt x="208" y="2072"/>
                  </a:cubicBezTo>
                  <a:cubicBezTo>
                    <a:pt x="539" y="2486"/>
                    <a:pt x="1140" y="2859"/>
                    <a:pt x="1699" y="2859"/>
                  </a:cubicBezTo>
                  <a:cubicBezTo>
                    <a:pt x="1906" y="2859"/>
                    <a:pt x="2113" y="2818"/>
                    <a:pt x="2300" y="2694"/>
                  </a:cubicBezTo>
                  <a:cubicBezTo>
                    <a:pt x="2527" y="2549"/>
                    <a:pt x="2672" y="2321"/>
                    <a:pt x="2755" y="2051"/>
                  </a:cubicBezTo>
                  <a:cubicBezTo>
                    <a:pt x="2962" y="1306"/>
                    <a:pt x="2631" y="229"/>
                    <a:pt x="1782" y="21"/>
                  </a:cubicBezTo>
                  <a:cubicBezTo>
                    <a:pt x="1720" y="21"/>
                    <a:pt x="1637" y="1"/>
                    <a:pt x="15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6738700" y="4540500"/>
              <a:ext cx="94775" cy="84950"/>
            </a:xfrm>
            <a:custGeom>
              <a:avLst/>
              <a:gdLst/>
              <a:ahLst/>
              <a:cxnLst/>
              <a:rect l="l" t="t" r="r" b="b"/>
              <a:pathLst>
                <a:path w="3791" h="3398" extrusionOk="0">
                  <a:moveTo>
                    <a:pt x="1947" y="0"/>
                  </a:moveTo>
                  <a:cubicBezTo>
                    <a:pt x="1699" y="0"/>
                    <a:pt x="1471" y="104"/>
                    <a:pt x="1284" y="269"/>
                  </a:cubicBezTo>
                  <a:cubicBezTo>
                    <a:pt x="601" y="787"/>
                    <a:pt x="0" y="1968"/>
                    <a:pt x="518" y="2776"/>
                  </a:cubicBezTo>
                  <a:cubicBezTo>
                    <a:pt x="684" y="3045"/>
                    <a:pt x="974" y="3231"/>
                    <a:pt x="1284" y="3335"/>
                  </a:cubicBezTo>
                  <a:cubicBezTo>
                    <a:pt x="1471" y="3376"/>
                    <a:pt x="1657" y="3397"/>
                    <a:pt x="1864" y="3397"/>
                  </a:cubicBezTo>
                  <a:cubicBezTo>
                    <a:pt x="2672" y="3397"/>
                    <a:pt x="3542" y="2983"/>
                    <a:pt x="3729" y="2154"/>
                  </a:cubicBezTo>
                  <a:cubicBezTo>
                    <a:pt x="3791" y="1885"/>
                    <a:pt x="3749" y="1595"/>
                    <a:pt x="3625" y="1326"/>
                  </a:cubicBezTo>
                  <a:cubicBezTo>
                    <a:pt x="3604" y="1264"/>
                    <a:pt x="3563" y="1201"/>
                    <a:pt x="3542" y="1139"/>
                  </a:cubicBezTo>
                  <a:cubicBezTo>
                    <a:pt x="3356" y="829"/>
                    <a:pt x="3087" y="580"/>
                    <a:pt x="2797" y="373"/>
                  </a:cubicBezTo>
                  <a:cubicBezTo>
                    <a:pt x="2548" y="186"/>
                    <a:pt x="2279" y="0"/>
                    <a:pt x="19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6984150" y="1877700"/>
              <a:ext cx="94800" cy="84950"/>
            </a:xfrm>
            <a:custGeom>
              <a:avLst/>
              <a:gdLst/>
              <a:ahLst/>
              <a:cxnLst/>
              <a:rect l="l" t="t" r="r" b="b"/>
              <a:pathLst>
                <a:path w="3792" h="3398" extrusionOk="0">
                  <a:moveTo>
                    <a:pt x="1948" y="1"/>
                  </a:moveTo>
                  <a:cubicBezTo>
                    <a:pt x="1699" y="1"/>
                    <a:pt x="1471" y="104"/>
                    <a:pt x="1264" y="270"/>
                  </a:cubicBezTo>
                  <a:cubicBezTo>
                    <a:pt x="601" y="788"/>
                    <a:pt x="1" y="1968"/>
                    <a:pt x="518" y="2776"/>
                  </a:cubicBezTo>
                  <a:cubicBezTo>
                    <a:pt x="684" y="3046"/>
                    <a:pt x="974" y="3232"/>
                    <a:pt x="1285" y="3336"/>
                  </a:cubicBezTo>
                  <a:cubicBezTo>
                    <a:pt x="1471" y="3377"/>
                    <a:pt x="1658" y="3398"/>
                    <a:pt x="1865" y="3398"/>
                  </a:cubicBezTo>
                  <a:cubicBezTo>
                    <a:pt x="2673" y="3398"/>
                    <a:pt x="3543" y="2983"/>
                    <a:pt x="3729" y="2155"/>
                  </a:cubicBezTo>
                  <a:cubicBezTo>
                    <a:pt x="3791" y="1886"/>
                    <a:pt x="3750" y="1575"/>
                    <a:pt x="3626" y="1326"/>
                  </a:cubicBezTo>
                  <a:cubicBezTo>
                    <a:pt x="3605" y="1264"/>
                    <a:pt x="3563" y="1202"/>
                    <a:pt x="3543" y="1140"/>
                  </a:cubicBezTo>
                  <a:cubicBezTo>
                    <a:pt x="3356" y="829"/>
                    <a:pt x="3087" y="581"/>
                    <a:pt x="2797" y="373"/>
                  </a:cubicBezTo>
                  <a:cubicBezTo>
                    <a:pt x="2548" y="187"/>
                    <a:pt x="2279" y="1"/>
                    <a:pt x="19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238125" y="1658125"/>
              <a:ext cx="2600" cy="45075"/>
            </a:xfrm>
            <a:custGeom>
              <a:avLst/>
              <a:gdLst/>
              <a:ahLst/>
              <a:cxnLst/>
              <a:rect l="l" t="t" r="r" b="b"/>
              <a:pathLst>
                <a:path w="104" h="1803" extrusionOk="0">
                  <a:moveTo>
                    <a:pt x="104" y="1"/>
                  </a:moveTo>
                  <a:cubicBezTo>
                    <a:pt x="62" y="22"/>
                    <a:pt x="41" y="42"/>
                    <a:pt x="0" y="42"/>
                  </a:cubicBezTo>
                  <a:lnTo>
                    <a:pt x="0" y="1803"/>
                  </a:lnTo>
                  <a:cubicBezTo>
                    <a:pt x="41" y="1782"/>
                    <a:pt x="62" y="1762"/>
                    <a:pt x="104" y="1762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240700" y="839425"/>
              <a:ext cx="1086475" cy="862750"/>
            </a:xfrm>
            <a:custGeom>
              <a:avLst/>
              <a:gdLst/>
              <a:ahLst/>
              <a:cxnLst/>
              <a:rect l="l" t="t" r="r" b="b"/>
              <a:pathLst>
                <a:path w="43459" h="34510" extrusionOk="0">
                  <a:moveTo>
                    <a:pt x="41491" y="0"/>
                  </a:moveTo>
                  <a:cubicBezTo>
                    <a:pt x="32604" y="12159"/>
                    <a:pt x="19327" y="22827"/>
                    <a:pt x="1803" y="31858"/>
                  </a:cubicBezTo>
                  <a:cubicBezTo>
                    <a:pt x="1243" y="32127"/>
                    <a:pt x="643" y="32438"/>
                    <a:pt x="1" y="32749"/>
                  </a:cubicBezTo>
                  <a:lnTo>
                    <a:pt x="1" y="34510"/>
                  </a:lnTo>
                  <a:cubicBezTo>
                    <a:pt x="912" y="34075"/>
                    <a:pt x="1782" y="33640"/>
                    <a:pt x="2528" y="33246"/>
                  </a:cubicBezTo>
                  <a:cubicBezTo>
                    <a:pt x="20715" y="23883"/>
                    <a:pt x="34427" y="12739"/>
                    <a:pt x="434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1804100" y="3500125"/>
              <a:ext cx="74600" cy="71375"/>
            </a:xfrm>
            <a:custGeom>
              <a:avLst/>
              <a:gdLst/>
              <a:ahLst/>
              <a:cxnLst/>
              <a:rect l="l" t="t" r="r" b="b"/>
              <a:pathLst>
                <a:path w="2984" h="2855" extrusionOk="0">
                  <a:moveTo>
                    <a:pt x="1264" y="1"/>
                  </a:moveTo>
                  <a:cubicBezTo>
                    <a:pt x="1059" y="1"/>
                    <a:pt x="860" y="50"/>
                    <a:pt x="684" y="166"/>
                  </a:cubicBezTo>
                  <a:cubicBezTo>
                    <a:pt x="456" y="311"/>
                    <a:pt x="290" y="539"/>
                    <a:pt x="228" y="808"/>
                  </a:cubicBezTo>
                  <a:cubicBezTo>
                    <a:pt x="0" y="1554"/>
                    <a:pt x="352" y="2631"/>
                    <a:pt x="1181" y="2838"/>
                  </a:cubicBezTo>
                  <a:cubicBezTo>
                    <a:pt x="1245" y="2849"/>
                    <a:pt x="1308" y="2854"/>
                    <a:pt x="1370" y="2854"/>
                  </a:cubicBezTo>
                  <a:cubicBezTo>
                    <a:pt x="1547" y="2854"/>
                    <a:pt x="1716" y="2812"/>
                    <a:pt x="1885" y="2735"/>
                  </a:cubicBezTo>
                  <a:cubicBezTo>
                    <a:pt x="1927" y="2714"/>
                    <a:pt x="1989" y="2693"/>
                    <a:pt x="2030" y="2673"/>
                  </a:cubicBezTo>
                  <a:cubicBezTo>
                    <a:pt x="2279" y="2507"/>
                    <a:pt x="2486" y="2300"/>
                    <a:pt x="2672" y="2051"/>
                  </a:cubicBezTo>
                  <a:cubicBezTo>
                    <a:pt x="2838" y="1844"/>
                    <a:pt x="2983" y="1616"/>
                    <a:pt x="2983" y="1347"/>
                  </a:cubicBezTo>
                  <a:cubicBezTo>
                    <a:pt x="2983" y="1140"/>
                    <a:pt x="2900" y="953"/>
                    <a:pt x="2755" y="788"/>
                  </a:cubicBezTo>
                  <a:cubicBezTo>
                    <a:pt x="2436" y="377"/>
                    <a:pt x="1827" y="1"/>
                    <a:pt x="12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6052916" y="1257614"/>
              <a:ext cx="1321232" cy="1222376"/>
            </a:xfrm>
            <a:custGeom>
              <a:avLst/>
              <a:gdLst/>
              <a:ahLst/>
              <a:cxnLst/>
              <a:rect l="l" t="t" r="r" b="b"/>
              <a:pathLst>
                <a:path w="66452" h="61480" extrusionOk="0">
                  <a:moveTo>
                    <a:pt x="41698" y="1"/>
                  </a:moveTo>
                  <a:cubicBezTo>
                    <a:pt x="37804" y="1"/>
                    <a:pt x="33806" y="125"/>
                    <a:pt x="29725" y="394"/>
                  </a:cubicBezTo>
                  <a:lnTo>
                    <a:pt x="29270" y="436"/>
                  </a:lnTo>
                  <a:cubicBezTo>
                    <a:pt x="20342" y="1016"/>
                    <a:pt x="9198" y="1741"/>
                    <a:pt x="3750" y="8141"/>
                  </a:cubicBezTo>
                  <a:cubicBezTo>
                    <a:pt x="1099" y="11228"/>
                    <a:pt x="1" y="15412"/>
                    <a:pt x="477" y="20591"/>
                  </a:cubicBezTo>
                  <a:cubicBezTo>
                    <a:pt x="2486" y="42299"/>
                    <a:pt x="25728" y="52014"/>
                    <a:pt x="35608" y="55183"/>
                  </a:cubicBezTo>
                  <a:cubicBezTo>
                    <a:pt x="46504" y="58663"/>
                    <a:pt x="56799" y="60755"/>
                    <a:pt x="66451" y="61480"/>
                  </a:cubicBezTo>
                  <a:lnTo>
                    <a:pt x="66451" y="59885"/>
                  </a:lnTo>
                  <a:cubicBezTo>
                    <a:pt x="56944" y="59181"/>
                    <a:pt x="46814" y="57109"/>
                    <a:pt x="36105" y="53671"/>
                  </a:cubicBezTo>
                  <a:cubicBezTo>
                    <a:pt x="30181" y="51786"/>
                    <a:pt x="19348" y="47477"/>
                    <a:pt x="11456" y="39585"/>
                  </a:cubicBezTo>
                  <a:cubicBezTo>
                    <a:pt x="6546" y="34697"/>
                    <a:pt x="2797" y="28400"/>
                    <a:pt x="2051" y="20446"/>
                  </a:cubicBezTo>
                  <a:cubicBezTo>
                    <a:pt x="1616" y="15640"/>
                    <a:pt x="2569" y="11953"/>
                    <a:pt x="4951" y="9156"/>
                  </a:cubicBezTo>
                  <a:cubicBezTo>
                    <a:pt x="9964" y="3274"/>
                    <a:pt x="20735" y="2569"/>
                    <a:pt x="29373" y="2010"/>
                  </a:cubicBezTo>
                  <a:lnTo>
                    <a:pt x="29829" y="1989"/>
                  </a:lnTo>
                  <a:cubicBezTo>
                    <a:pt x="33868" y="1720"/>
                    <a:pt x="37845" y="1596"/>
                    <a:pt x="41719" y="1596"/>
                  </a:cubicBezTo>
                  <a:cubicBezTo>
                    <a:pt x="47705" y="1596"/>
                    <a:pt x="53484" y="1906"/>
                    <a:pt x="58953" y="2528"/>
                  </a:cubicBezTo>
                  <a:cubicBezTo>
                    <a:pt x="61521" y="2839"/>
                    <a:pt x="64007" y="3191"/>
                    <a:pt x="66451" y="3626"/>
                  </a:cubicBezTo>
                  <a:lnTo>
                    <a:pt x="66451" y="2031"/>
                  </a:lnTo>
                  <a:cubicBezTo>
                    <a:pt x="64069" y="1616"/>
                    <a:pt x="61625" y="1244"/>
                    <a:pt x="59139" y="954"/>
                  </a:cubicBezTo>
                  <a:cubicBezTo>
                    <a:pt x="53588" y="332"/>
                    <a:pt x="47767" y="1"/>
                    <a:pt x="4169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 rot="10800000">
              <a:off x="238126" y="2927691"/>
              <a:ext cx="582600" cy="911475"/>
            </a:xfrm>
            <a:custGeom>
              <a:avLst/>
              <a:gdLst/>
              <a:ahLst/>
              <a:cxnLst/>
              <a:rect l="l" t="t" r="r" b="b"/>
              <a:pathLst>
                <a:path w="23304" h="36459" extrusionOk="0">
                  <a:moveTo>
                    <a:pt x="19829" y="0"/>
                  </a:moveTo>
                  <a:cubicBezTo>
                    <a:pt x="17493" y="0"/>
                    <a:pt x="15105" y="475"/>
                    <a:pt x="13008" y="1174"/>
                  </a:cubicBezTo>
                  <a:cubicBezTo>
                    <a:pt x="6111" y="3432"/>
                    <a:pt x="0" y="9169"/>
                    <a:pt x="228" y="16979"/>
                  </a:cubicBezTo>
                  <a:cubicBezTo>
                    <a:pt x="394" y="22509"/>
                    <a:pt x="4391" y="28723"/>
                    <a:pt x="8451" y="32224"/>
                  </a:cubicBezTo>
                  <a:cubicBezTo>
                    <a:pt x="11887" y="35200"/>
                    <a:pt x="14959" y="36459"/>
                    <a:pt x="18940" y="36459"/>
                  </a:cubicBezTo>
                  <a:cubicBezTo>
                    <a:pt x="19808" y="36459"/>
                    <a:pt x="20720" y="36399"/>
                    <a:pt x="21688" y="36284"/>
                  </a:cubicBezTo>
                  <a:cubicBezTo>
                    <a:pt x="22226" y="36222"/>
                    <a:pt x="22765" y="36139"/>
                    <a:pt x="23303" y="36035"/>
                  </a:cubicBezTo>
                  <a:lnTo>
                    <a:pt x="23303" y="407"/>
                  </a:lnTo>
                  <a:cubicBezTo>
                    <a:pt x="22392" y="179"/>
                    <a:pt x="21460" y="55"/>
                    <a:pt x="20507" y="14"/>
                  </a:cubicBezTo>
                  <a:cubicBezTo>
                    <a:pt x="20282" y="5"/>
                    <a:pt x="20056" y="0"/>
                    <a:pt x="198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4"/>
            <p:cNvSpPr/>
            <p:nvPr/>
          </p:nvSpPr>
          <p:spPr>
            <a:xfrm rot="10800000">
              <a:off x="238126" y="3119516"/>
              <a:ext cx="486300" cy="919725"/>
            </a:xfrm>
            <a:custGeom>
              <a:avLst/>
              <a:gdLst/>
              <a:ahLst/>
              <a:cxnLst/>
              <a:rect l="l" t="t" r="r" b="b"/>
              <a:pathLst>
                <a:path w="19452" h="36789" extrusionOk="0">
                  <a:moveTo>
                    <a:pt x="19451" y="0"/>
                  </a:moveTo>
                  <a:cubicBezTo>
                    <a:pt x="16945" y="63"/>
                    <a:pt x="14687" y="643"/>
                    <a:pt x="13154" y="1160"/>
                  </a:cubicBezTo>
                  <a:cubicBezTo>
                    <a:pt x="7044" y="3170"/>
                    <a:pt x="1" y="8555"/>
                    <a:pt x="249" y="17131"/>
                  </a:cubicBezTo>
                  <a:cubicBezTo>
                    <a:pt x="415" y="22931"/>
                    <a:pt x="4661" y="29166"/>
                    <a:pt x="8535" y="32501"/>
                  </a:cubicBezTo>
                  <a:cubicBezTo>
                    <a:pt x="11994" y="35504"/>
                    <a:pt x="15060" y="36789"/>
                    <a:pt x="19120" y="36789"/>
                  </a:cubicBezTo>
                  <a:lnTo>
                    <a:pt x="19451" y="36789"/>
                  </a:lnTo>
                  <a:lnTo>
                    <a:pt x="19451" y="36436"/>
                  </a:lnTo>
                  <a:cubicBezTo>
                    <a:pt x="19354" y="36438"/>
                    <a:pt x="19256" y="36439"/>
                    <a:pt x="19160" y="36439"/>
                  </a:cubicBezTo>
                  <a:cubicBezTo>
                    <a:pt x="15183" y="36439"/>
                    <a:pt x="12160" y="35184"/>
                    <a:pt x="8763" y="32252"/>
                  </a:cubicBezTo>
                  <a:cubicBezTo>
                    <a:pt x="4951" y="28959"/>
                    <a:pt x="767" y="22827"/>
                    <a:pt x="602" y="17131"/>
                  </a:cubicBezTo>
                  <a:cubicBezTo>
                    <a:pt x="353" y="8721"/>
                    <a:pt x="7271" y="3460"/>
                    <a:pt x="13258" y="1471"/>
                  </a:cubicBezTo>
                  <a:cubicBezTo>
                    <a:pt x="14770" y="974"/>
                    <a:pt x="16986" y="415"/>
                    <a:pt x="19451" y="353"/>
                  </a:cubicBezTo>
                  <a:lnTo>
                    <a:pt x="1945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6685524" y="3235218"/>
              <a:ext cx="195250" cy="156775"/>
            </a:xfrm>
            <a:custGeom>
              <a:avLst/>
              <a:gdLst/>
              <a:ahLst/>
              <a:cxnLst/>
              <a:rect l="l" t="t" r="r" b="b"/>
              <a:pathLst>
                <a:path w="7810" h="6271" extrusionOk="0">
                  <a:moveTo>
                    <a:pt x="3540" y="1"/>
                  </a:moveTo>
                  <a:cubicBezTo>
                    <a:pt x="3370" y="1"/>
                    <a:pt x="3198" y="20"/>
                    <a:pt x="3024" y="61"/>
                  </a:cubicBezTo>
                  <a:cubicBezTo>
                    <a:pt x="2755" y="123"/>
                    <a:pt x="2465" y="248"/>
                    <a:pt x="2175" y="434"/>
                  </a:cubicBezTo>
                  <a:cubicBezTo>
                    <a:pt x="725" y="1408"/>
                    <a:pt x="0" y="2961"/>
                    <a:pt x="1119" y="4494"/>
                  </a:cubicBezTo>
                  <a:cubicBezTo>
                    <a:pt x="1772" y="5436"/>
                    <a:pt x="2568" y="6270"/>
                    <a:pt x="3738" y="6270"/>
                  </a:cubicBezTo>
                  <a:cubicBezTo>
                    <a:pt x="3829" y="6270"/>
                    <a:pt x="3923" y="6265"/>
                    <a:pt x="4019" y="6255"/>
                  </a:cubicBezTo>
                  <a:cubicBezTo>
                    <a:pt x="5075" y="6130"/>
                    <a:pt x="6649" y="5136"/>
                    <a:pt x="7229" y="4121"/>
                  </a:cubicBezTo>
                  <a:cubicBezTo>
                    <a:pt x="7809" y="3065"/>
                    <a:pt x="7229" y="2505"/>
                    <a:pt x="6484" y="1718"/>
                  </a:cubicBezTo>
                  <a:cubicBezTo>
                    <a:pt x="5658" y="821"/>
                    <a:pt x="4645" y="1"/>
                    <a:pt x="35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6909224" y="3458118"/>
              <a:ext cx="138225" cy="127725"/>
            </a:xfrm>
            <a:custGeom>
              <a:avLst/>
              <a:gdLst/>
              <a:ahLst/>
              <a:cxnLst/>
              <a:rect l="l" t="t" r="r" b="b"/>
              <a:pathLst>
                <a:path w="5529" h="5109" extrusionOk="0">
                  <a:moveTo>
                    <a:pt x="2709" y="0"/>
                  </a:moveTo>
                  <a:cubicBezTo>
                    <a:pt x="2647" y="0"/>
                    <a:pt x="2587" y="4"/>
                    <a:pt x="2528" y="11"/>
                  </a:cubicBezTo>
                  <a:cubicBezTo>
                    <a:pt x="2300" y="52"/>
                    <a:pt x="2093" y="94"/>
                    <a:pt x="1906" y="177"/>
                  </a:cubicBezTo>
                  <a:cubicBezTo>
                    <a:pt x="374" y="839"/>
                    <a:pt x="1" y="3014"/>
                    <a:pt x="1161" y="4216"/>
                  </a:cubicBezTo>
                  <a:cubicBezTo>
                    <a:pt x="1709" y="4764"/>
                    <a:pt x="2092" y="5108"/>
                    <a:pt x="2586" y="5108"/>
                  </a:cubicBezTo>
                  <a:cubicBezTo>
                    <a:pt x="2895" y="5108"/>
                    <a:pt x="3247" y="4974"/>
                    <a:pt x="3708" y="4671"/>
                  </a:cubicBezTo>
                  <a:cubicBezTo>
                    <a:pt x="4516" y="4133"/>
                    <a:pt x="5407" y="3408"/>
                    <a:pt x="5469" y="2476"/>
                  </a:cubicBezTo>
                  <a:cubicBezTo>
                    <a:pt x="5528" y="1275"/>
                    <a:pt x="3886" y="0"/>
                    <a:pt x="27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6568474" y="3486343"/>
              <a:ext cx="153825" cy="75375"/>
            </a:xfrm>
            <a:custGeom>
              <a:avLst/>
              <a:gdLst/>
              <a:ahLst/>
              <a:cxnLst/>
              <a:rect l="l" t="t" r="r" b="b"/>
              <a:pathLst>
                <a:path w="6153" h="3015" extrusionOk="0">
                  <a:moveTo>
                    <a:pt x="1368" y="0"/>
                  </a:moveTo>
                  <a:cubicBezTo>
                    <a:pt x="1" y="311"/>
                    <a:pt x="788" y="1637"/>
                    <a:pt x="1430" y="2196"/>
                  </a:cubicBezTo>
                  <a:cubicBezTo>
                    <a:pt x="1956" y="2647"/>
                    <a:pt x="2483" y="3015"/>
                    <a:pt x="3041" y="3015"/>
                  </a:cubicBezTo>
                  <a:cubicBezTo>
                    <a:pt x="3406" y="3015"/>
                    <a:pt x="3784" y="2858"/>
                    <a:pt x="4185" y="2465"/>
                  </a:cubicBezTo>
                  <a:cubicBezTo>
                    <a:pt x="6153" y="539"/>
                    <a:pt x="3004" y="145"/>
                    <a:pt x="13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7113274" y="3646818"/>
              <a:ext cx="122325" cy="77525"/>
            </a:xfrm>
            <a:custGeom>
              <a:avLst/>
              <a:gdLst/>
              <a:ahLst/>
              <a:cxnLst/>
              <a:rect l="l" t="t" r="r" b="b"/>
              <a:pathLst>
                <a:path w="4893" h="3101" extrusionOk="0">
                  <a:moveTo>
                    <a:pt x="1399" y="1"/>
                  </a:moveTo>
                  <a:cubicBezTo>
                    <a:pt x="1368" y="1"/>
                    <a:pt x="1336" y="1"/>
                    <a:pt x="1305" y="3"/>
                  </a:cubicBezTo>
                  <a:cubicBezTo>
                    <a:pt x="352" y="790"/>
                    <a:pt x="0" y="1018"/>
                    <a:pt x="476" y="2198"/>
                  </a:cubicBezTo>
                  <a:cubicBezTo>
                    <a:pt x="753" y="2861"/>
                    <a:pt x="1222" y="3101"/>
                    <a:pt x="1805" y="3101"/>
                  </a:cubicBezTo>
                  <a:cubicBezTo>
                    <a:pt x="2097" y="3101"/>
                    <a:pt x="2417" y="3041"/>
                    <a:pt x="2755" y="2944"/>
                  </a:cubicBezTo>
                  <a:cubicBezTo>
                    <a:pt x="4893" y="2313"/>
                    <a:pt x="3208" y="1"/>
                    <a:pt x="13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4"/>
            <p:cNvSpPr/>
            <p:nvPr/>
          </p:nvSpPr>
          <p:spPr>
            <a:xfrm>
              <a:off x="7087374" y="3324768"/>
              <a:ext cx="75100" cy="67775"/>
            </a:xfrm>
            <a:custGeom>
              <a:avLst/>
              <a:gdLst/>
              <a:ahLst/>
              <a:cxnLst/>
              <a:rect l="l" t="t" r="r" b="b"/>
              <a:pathLst>
                <a:path w="3004" h="2711" extrusionOk="0">
                  <a:moveTo>
                    <a:pt x="1782" y="1"/>
                  </a:moveTo>
                  <a:cubicBezTo>
                    <a:pt x="829" y="332"/>
                    <a:pt x="0" y="1057"/>
                    <a:pt x="642" y="1989"/>
                  </a:cubicBezTo>
                  <a:cubicBezTo>
                    <a:pt x="918" y="2374"/>
                    <a:pt x="1339" y="2711"/>
                    <a:pt x="1835" y="2711"/>
                  </a:cubicBezTo>
                  <a:cubicBezTo>
                    <a:pt x="1899" y="2711"/>
                    <a:pt x="1964" y="2705"/>
                    <a:pt x="2030" y="2693"/>
                  </a:cubicBezTo>
                  <a:cubicBezTo>
                    <a:pt x="3004" y="2507"/>
                    <a:pt x="2880" y="249"/>
                    <a:pt x="2051" y="146"/>
                  </a:cubicBezTo>
                  <a:lnTo>
                    <a:pt x="17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3254600" y="839425"/>
              <a:ext cx="1860650" cy="811175"/>
            </a:xfrm>
            <a:custGeom>
              <a:avLst/>
              <a:gdLst/>
              <a:ahLst/>
              <a:cxnLst/>
              <a:rect l="l" t="t" r="r" b="b"/>
              <a:pathLst>
                <a:path w="74426" h="32447" extrusionOk="0">
                  <a:moveTo>
                    <a:pt x="11455" y="0"/>
                  </a:moveTo>
                  <a:cubicBezTo>
                    <a:pt x="4764" y="8721"/>
                    <a:pt x="0" y="18353"/>
                    <a:pt x="10689" y="22081"/>
                  </a:cubicBezTo>
                  <a:cubicBezTo>
                    <a:pt x="17276" y="24360"/>
                    <a:pt x="24712" y="22744"/>
                    <a:pt x="31361" y="25395"/>
                  </a:cubicBezTo>
                  <a:cubicBezTo>
                    <a:pt x="38368" y="28167"/>
                    <a:pt x="44051" y="32446"/>
                    <a:pt x="51684" y="32446"/>
                  </a:cubicBezTo>
                  <a:cubicBezTo>
                    <a:pt x="52152" y="32446"/>
                    <a:pt x="52628" y="32430"/>
                    <a:pt x="53111" y="32397"/>
                  </a:cubicBezTo>
                  <a:cubicBezTo>
                    <a:pt x="60133" y="31920"/>
                    <a:pt x="62722" y="26203"/>
                    <a:pt x="63468" y="19927"/>
                  </a:cubicBezTo>
                  <a:cubicBezTo>
                    <a:pt x="64255" y="13423"/>
                    <a:pt x="66513" y="11993"/>
                    <a:pt x="70676" y="7229"/>
                  </a:cubicBezTo>
                  <a:cubicBezTo>
                    <a:pt x="72520" y="5075"/>
                    <a:pt x="74074" y="2548"/>
                    <a:pt x="744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" name="Google Shape;99;p4"/>
          <p:cNvSpPr/>
          <p:nvPr/>
        </p:nvSpPr>
        <p:spPr>
          <a:xfrm>
            <a:off x="3776924" y="4423399"/>
            <a:ext cx="2293706" cy="720150"/>
          </a:xfrm>
          <a:custGeom>
            <a:avLst/>
            <a:gdLst/>
            <a:ahLst/>
            <a:cxnLst/>
            <a:rect l="l" t="t" r="r" b="b"/>
            <a:pathLst>
              <a:path w="229256" h="71979" extrusionOk="0">
                <a:moveTo>
                  <a:pt x="81025" y="0"/>
                </a:moveTo>
                <a:cubicBezTo>
                  <a:pt x="64376" y="0"/>
                  <a:pt x="47727" y="666"/>
                  <a:pt x="31134" y="1943"/>
                </a:cubicBezTo>
                <a:cubicBezTo>
                  <a:pt x="16261" y="3108"/>
                  <a:pt x="1" y="3829"/>
                  <a:pt x="112" y="23364"/>
                </a:cubicBezTo>
                <a:cubicBezTo>
                  <a:pt x="112" y="30245"/>
                  <a:pt x="2886" y="36794"/>
                  <a:pt x="5661" y="43120"/>
                </a:cubicBezTo>
                <a:cubicBezTo>
                  <a:pt x="10046" y="52999"/>
                  <a:pt x="14707" y="62988"/>
                  <a:pt x="20645" y="71978"/>
                </a:cubicBezTo>
                <a:lnTo>
                  <a:pt x="226647" y="71978"/>
                </a:lnTo>
                <a:lnTo>
                  <a:pt x="229256" y="70813"/>
                </a:lnTo>
                <a:cubicBezTo>
                  <a:pt x="228146" y="69592"/>
                  <a:pt x="227036" y="68427"/>
                  <a:pt x="225926" y="67317"/>
                </a:cubicBezTo>
                <a:cubicBezTo>
                  <a:pt x="211608" y="53165"/>
                  <a:pt x="195125" y="41400"/>
                  <a:pt x="178698" y="29746"/>
                </a:cubicBezTo>
                <a:cubicBezTo>
                  <a:pt x="167155" y="21533"/>
                  <a:pt x="155446" y="13264"/>
                  <a:pt x="142237" y="8103"/>
                </a:cubicBezTo>
                <a:cubicBezTo>
                  <a:pt x="124978" y="1277"/>
                  <a:pt x="106054" y="222"/>
                  <a:pt x="8751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"/>
          <p:cNvSpPr txBox="1">
            <a:spLocks noGrp="1"/>
          </p:cNvSpPr>
          <p:nvPr>
            <p:ph type="title"/>
          </p:nvPr>
        </p:nvSpPr>
        <p:spPr>
          <a:xfrm>
            <a:off x="2377440" y="1124712"/>
            <a:ext cx="4389000" cy="145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4"/>
          <p:cNvSpPr txBox="1">
            <a:spLocks noGrp="1"/>
          </p:cNvSpPr>
          <p:nvPr>
            <p:ph type="subTitle" idx="1"/>
          </p:nvPr>
        </p:nvSpPr>
        <p:spPr>
          <a:xfrm>
            <a:off x="2377440" y="3008376"/>
            <a:ext cx="4389000" cy="8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02" name="Google Shape;102;p4"/>
          <p:cNvSpPr/>
          <p:nvPr/>
        </p:nvSpPr>
        <p:spPr>
          <a:xfrm>
            <a:off x="358125" y="4608900"/>
            <a:ext cx="1353907" cy="536813"/>
          </a:xfrm>
          <a:custGeom>
            <a:avLst/>
            <a:gdLst/>
            <a:ahLst/>
            <a:cxnLst/>
            <a:rect l="l" t="t" r="r" b="b"/>
            <a:pathLst>
              <a:path w="162827" h="64579" extrusionOk="0">
                <a:moveTo>
                  <a:pt x="113113" y="0"/>
                </a:moveTo>
                <a:cubicBezTo>
                  <a:pt x="109831" y="0"/>
                  <a:pt x="106719" y="214"/>
                  <a:pt x="103945" y="647"/>
                </a:cubicBezTo>
                <a:cubicBezTo>
                  <a:pt x="89572" y="2922"/>
                  <a:pt x="74477" y="8139"/>
                  <a:pt x="59160" y="16075"/>
                </a:cubicBezTo>
                <a:cubicBezTo>
                  <a:pt x="47450" y="22179"/>
                  <a:pt x="35518" y="29893"/>
                  <a:pt x="23642" y="39106"/>
                </a:cubicBezTo>
                <a:lnTo>
                  <a:pt x="23143" y="39494"/>
                </a:lnTo>
                <a:cubicBezTo>
                  <a:pt x="14319" y="46320"/>
                  <a:pt x="3608" y="54644"/>
                  <a:pt x="1" y="64578"/>
                </a:cubicBezTo>
                <a:lnTo>
                  <a:pt x="2443" y="64578"/>
                </a:lnTo>
                <a:cubicBezTo>
                  <a:pt x="6105" y="55588"/>
                  <a:pt x="16206" y="47763"/>
                  <a:pt x="24530" y="41270"/>
                </a:cubicBezTo>
                <a:lnTo>
                  <a:pt x="25030" y="40881"/>
                </a:lnTo>
                <a:cubicBezTo>
                  <a:pt x="36795" y="31780"/>
                  <a:pt x="48615" y="24122"/>
                  <a:pt x="60159" y="18128"/>
                </a:cubicBezTo>
                <a:cubicBezTo>
                  <a:pt x="75309" y="10248"/>
                  <a:pt x="90127" y="5142"/>
                  <a:pt x="104278" y="2922"/>
                </a:cubicBezTo>
                <a:cubicBezTo>
                  <a:pt x="106871" y="2515"/>
                  <a:pt x="109878" y="2300"/>
                  <a:pt x="113124" y="2300"/>
                </a:cubicBezTo>
                <a:cubicBezTo>
                  <a:pt x="126688" y="2300"/>
                  <a:pt x="144423" y="6052"/>
                  <a:pt x="153559" y="15187"/>
                </a:cubicBezTo>
                <a:cubicBezTo>
                  <a:pt x="158498" y="20182"/>
                  <a:pt x="160440" y="26286"/>
                  <a:pt x="159275" y="33334"/>
                </a:cubicBezTo>
                <a:cubicBezTo>
                  <a:pt x="158331" y="39217"/>
                  <a:pt x="155002" y="44433"/>
                  <a:pt x="152171" y="48262"/>
                </a:cubicBezTo>
                <a:cubicBezTo>
                  <a:pt x="148009" y="54089"/>
                  <a:pt x="143070" y="59528"/>
                  <a:pt x="137465" y="64578"/>
                </a:cubicBezTo>
                <a:lnTo>
                  <a:pt x="140850" y="64578"/>
                </a:lnTo>
                <a:cubicBezTo>
                  <a:pt x="145789" y="59917"/>
                  <a:pt x="150229" y="54922"/>
                  <a:pt x="154058" y="49650"/>
                </a:cubicBezTo>
                <a:cubicBezTo>
                  <a:pt x="157000" y="45543"/>
                  <a:pt x="160496" y="40049"/>
                  <a:pt x="161550" y="33722"/>
                </a:cubicBezTo>
                <a:cubicBezTo>
                  <a:pt x="162827" y="25898"/>
                  <a:pt x="160662" y="19127"/>
                  <a:pt x="155168" y="13633"/>
                </a:cubicBezTo>
                <a:cubicBezTo>
                  <a:pt x="148231" y="6641"/>
                  <a:pt x="137687" y="3311"/>
                  <a:pt x="130084" y="1757"/>
                </a:cubicBezTo>
                <a:cubicBezTo>
                  <a:pt x="129751" y="1701"/>
                  <a:pt x="129418" y="1646"/>
                  <a:pt x="129085" y="1535"/>
                </a:cubicBezTo>
                <a:cubicBezTo>
                  <a:pt x="123774" y="520"/>
                  <a:pt x="118237" y="0"/>
                  <a:pt x="113113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" name="Google Shape;103;p4"/>
          <p:cNvGrpSpPr/>
          <p:nvPr/>
        </p:nvGrpSpPr>
        <p:grpSpPr>
          <a:xfrm rot="-5400000">
            <a:off x="6184854" y="1208922"/>
            <a:ext cx="489135" cy="447388"/>
            <a:chOff x="5177300" y="2314950"/>
            <a:chExt cx="341575" cy="312400"/>
          </a:xfrm>
        </p:grpSpPr>
        <p:sp>
          <p:nvSpPr>
            <p:cNvPr id="104" name="Google Shape;104;p4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" name="Google Shape;109;p4"/>
          <p:cNvGrpSpPr/>
          <p:nvPr/>
        </p:nvGrpSpPr>
        <p:grpSpPr>
          <a:xfrm rot="3600062">
            <a:off x="2932917" y="2475496"/>
            <a:ext cx="489151" cy="447371"/>
            <a:chOff x="5177300" y="2314950"/>
            <a:chExt cx="341575" cy="312400"/>
          </a:xfrm>
        </p:grpSpPr>
        <p:sp>
          <p:nvSpPr>
            <p:cNvPr id="110" name="Google Shape;110;p4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66631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6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/>
          <p:nvPr/>
        </p:nvSpPr>
        <p:spPr>
          <a:xfrm rot="5400000">
            <a:off x="7984068" y="2458419"/>
            <a:ext cx="1615602" cy="704262"/>
          </a:xfrm>
          <a:custGeom>
            <a:avLst/>
            <a:gdLst/>
            <a:ahLst/>
            <a:cxnLst/>
            <a:rect l="l" t="t" r="r" b="b"/>
            <a:pathLst>
              <a:path w="74426" h="32447" extrusionOk="0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5"/>
          <p:cNvSpPr/>
          <p:nvPr/>
        </p:nvSpPr>
        <p:spPr>
          <a:xfrm>
            <a:off x="-352" y="-7961"/>
            <a:ext cx="846632" cy="1041291"/>
          </a:xfrm>
          <a:custGeom>
            <a:avLst/>
            <a:gdLst/>
            <a:ahLst/>
            <a:cxnLst/>
            <a:rect l="l" t="t" r="r" b="b"/>
            <a:pathLst>
              <a:path w="40601" h="49942" extrusionOk="0">
                <a:moveTo>
                  <a:pt x="34904" y="0"/>
                </a:moveTo>
                <a:cubicBezTo>
                  <a:pt x="37369" y="2216"/>
                  <a:pt x="38674" y="4557"/>
                  <a:pt x="38881" y="7167"/>
                </a:cubicBezTo>
                <a:cubicBezTo>
                  <a:pt x="39357" y="13029"/>
                  <a:pt x="33930" y="19202"/>
                  <a:pt x="29580" y="24173"/>
                </a:cubicBezTo>
                <a:lnTo>
                  <a:pt x="29352" y="24422"/>
                </a:lnTo>
                <a:cubicBezTo>
                  <a:pt x="24174" y="30325"/>
                  <a:pt x="18809" y="35504"/>
                  <a:pt x="13382" y="39792"/>
                </a:cubicBezTo>
                <a:cubicBezTo>
                  <a:pt x="8970" y="43313"/>
                  <a:pt x="4475" y="46254"/>
                  <a:pt x="1" y="48595"/>
                </a:cubicBezTo>
                <a:lnTo>
                  <a:pt x="1" y="49941"/>
                </a:lnTo>
                <a:cubicBezTo>
                  <a:pt x="4744" y="47518"/>
                  <a:pt x="9467" y="44452"/>
                  <a:pt x="14128" y="40744"/>
                </a:cubicBezTo>
                <a:cubicBezTo>
                  <a:pt x="19617" y="36415"/>
                  <a:pt x="25044" y="31175"/>
                  <a:pt x="30264" y="25230"/>
                </a:cubicBezTo>
                <a:lnTo>
                  <a:pt x="30492" y="24960"/>
                </a:lnTo>
                <a:cubicBezTo>
                  <a:pt x="34987" y="19823"/>
                  <a:pt x="40600" y="13443"/>
                  <a:pt x="40082" y="7063"/>
                </a:cubicBezTo>
                <a:cubicBezTo>
                  <a:pt x="39896" y="4536"/>
                  <a:pt x="38736" y="2175"/>
                  <a:pt x="3664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"/>
          <p:cNvSpPr txBox="1">
            <a:spLocks noGrp="1"/>
          </p:cNvSpPr>
          <p:nvPr>
            <p:ph type="title"/>
          </p:nvPr>
        </p:nvSpPr>
        <p:spPr>
          <a:xfrm>
            <a:off x="4507992" y="996696"/>
            <a:ext cx="4498800" cy="147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5"/>
          <p:cNvSpPr txBox="1">
            <a:spLocks noGrp="1"/>
          </p:cNvSpPr>
          <p:nvPr>
            <p:ph type="subTitle" idx="1"/>
          </p:nvPr>
        </p:nvSpPr>
        <p:spPr>
          <a:xfrm>
            <a:off x="6601968" y="2624328"/>
            <a:ext cx="17190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5"/>
          <p:cNvSpPr txBox="1">
            <a:spLocks noGrp="1"/>
          </p:cNvSpPr>
          <p:nvPr>
            <p:ph type="subTitle" idx="2"/>
          </p:nvPr>
        </p:nvSpPr>
        <p:spPr>
          <a:xfrm>
            <a:off x="4507992" y="2624328"/>
            <a:ext cx="17952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5"/>
          <p:cNvSpPr txBox="1">
            <a:spLocks noGrp="1"/>
          </p:cNvSpPr>
          <p:nvPr>
            <p:ph type="subTitle" idx="3"/>
          </p:nvPr>
        </p:nvSpPr>
        <p:spPr>
          <a:xfrm>
            <a:off x="6601968" y="2990088"/>
            <a:ext cx="1719000" cy="8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22" name="Google Shape;122;p5"/>
          <p:cNvSpPr txBox="1">
            <a:spLocks noGrp="1"/>
          </p:cNvSpPr>
          <p:nvPr>
            <p:ph type="subTitle" idx="4"/>
          </p:nvPr>
        </p:nvSpPr>
        <p:spPr>
          <a:xfrm>
            <a:off x="4507992" y="2990088"/>
            <a:ext cx="1795200" cy="8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grpSp>
        <p:nvGrpSpPr>
          <p:cNvPr id="123" name="Google Shape;123;p5"/>
          <p:cNvGrpSpPr/>
          <p:nvPr/>
        </p:nvGrpSpPr>
        <p:grpSpPr>
          <a:xfrm rot="-7199902">
            <a:off x="8490743" y="3238181"/>
            <a:ext cx="498929" cy="456303"/>
            <a:chOff x="5177300" y="2314950"/>
            <a:chExt cx="341575" cy="312400"/>
          </a:xfrm>
        </p:grpSpPr>
        <p:sp>
          <p:nvSpPr>
            <p:cNvPr id="124" name="Google Shape;124;p5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5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5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" name="Google Shape;129;p5"/>
          <p:cNvSpPr/>
          <p:nvPr/>
        </p:nvSpPr>
        <p:spPr>
          <a:xfrm rot="10800000">
            <a:off x="-358" y="3748816"/>
            <a:ext cx="623145" cy="1178536"/>
          </a:xfrm>
          <a:custGeom>
            <a:avLst/>
            <a:gdLst/>
            <a:ahLst/>
            <a:cxnLst/>
            <a:rect l="l" t="t" r="r" b="b"/>
            <a:pathLst>
              <a:path w="19452" h="36789" extrusionOk="0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0" name="Google Shape;130;p5"/>
          <p:cNvGrpSpPr/>
          <p:nvPr/>
        </p:nvGrpSpPr>
        <p:grpSpPr>
          <a:xfrm rot="8636073">
            <a:off x="213099" y="3687426"/>
            <a:ext cx="498749" cy="456124"/>
            <a:chOff x="5177300" y="2314950"/>
            <a:chExt cx="341575" cy="312400"/>
          </a:xfrm>
        </p:grpSpPr>
        <p:sp>
          <p:nvSpPr>
            <p:cNvPr id="131" name="Google Shape;131;p5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" name="Google Shape;136;p5"/>
          <p:cNvGrpSpPr/>
          <p:nvPr/>
        </p:nvGrpSpPr>
        <p:grpSpPr>
          <a:xfrm>
            <a:off x="6777940" y="-6012"/>
            <a:ext cx="1530964" cy="919336"/>
            <a:chOff x="2960200" y="1284875"/>
            <a:chExt cx="3360325" cy="2018300"/>
          </a:xfrm>
        </p:grpSpPr>
        <p:sp>
          <p:nvSpPr>
            <p:cNvPr id="137" name="Google Shape;137;p5"/>
            <p:cNvSpPr/>
            <p:nvPr/>
          </p:nvSpPr>
          <p:spPr>
            <a:xfrm>
              <a:off x="2960200" y="1284875"/>
              <a:ext cx="3360325" cy="2018300"/>
            </a:xfrm>
            <a:custGeom>
              <a:avLst/>
              <a:gdLst/>
              <a:ahLst/>
              <a:cxnLst/>
              <a:rect l="l" t="t" r="r" b="b"/>
              <a:pathLst>
                <a:path w="134413" h="80732" extrusionOk="0">
                  <a:moveTo>
                    <a:pt x="722" y="0"/>
                  </a:moveTo>
                  <a:cubicBezTo>
                    <a:pt x="223" y="2442"/>
                    <a:pt x="1" y="4995"/>
                    <a:pt x="56" y="7658"/>
                  </a:cubicBezTo>
                  <a:cubicBezTo>
                    <a:pt x="223" y="18203"/>
                    <a:pt x="5106" y="21976"/>
                    <a:pt x="11266" y="26693"/>
                  </a:cubicBezTo>
                  <a:cubicBezTo>
                    <a:pt x="12876" y="27914"/>
                    <a:pt x="14596" y="29246"/>
                    <a:pt x="16372" y="30745"/>
                  </a:cubicBezTo>
                  <a:cubicBezTo>
                    <a:pt x="24752" y="38015"/>
                    <a:pt x="27804" y="45618"/>
                    <a:pt x="31689" y="55218"/>
                  </a:cubicBezTo>
                  <a:cubicBezTo>
                    <a:pt x="32466" y="57161"/>
                    <a:pt x="33298" y="59159"/>
                    <a:pt x="34186" y="61212"/>
                  </a:cubicBezTo>
                  <a:cubicBezTo>
                    <a:pt x="39125" y="72866"/>
                    <a:pt x="48948" y="79969"/>
                    <a:pt x="60991" y="80635"/>
                  </a:cubicBezTo>
                  <a:cubicBezTo>
                    <a:pt x="61157" y="80691"/>
                    <a:pt x="61268" y="80691"/>
                    <a:pt x="61435" y="80691"/>
                  </a:cubicBezTo>
                  <a:cubicBezTo>
                    <a:pt x="62024" y="80718"/>
                    <a:pt x="62620" y="80731"/>
                    <a:pt x="63220" y="80731"/>
                  </a:cubicBezTo>
                  <a:cubicBezTo>
                    <a:pt x="77442" y="80731"/>
                    <a:pt x="94663" y="73319"/>
                    <a:pt x="104833" y="65652"/>
                  </a:cubicBezTo>
                  <a:cubicBezTo>
                    <a:pt x="115710" y="57383"/>
                    <a:pt x="127642" y="47282"/>
                    <a:pt x="131305" y="31522"/>
                  </a:cubicBezTo>
                  <a:cubicBezTo>
                    <a:pt x="134412" y="18147"/>
                    <a:pt x="125422" y="7825"/>
                    <a:pt x="114212" y="0"/>
                  </a:cubicBezTo>
                  <a:lnTo>
                    <a:pt x="112602" y="0"/>
                  </a:lnTo>
                  <a:cubicBezTo>
                    <a:pt x="124035" y="7769"/>
                    <a:pt x="133469" y="18036"/>
                    <a:pt x="130417" y="31300"/>
                  </a:cubicBezTo>
                  <a:cubicBezTo>
                    <a:pt x="126809" y="46783"/>
                    <a:pt x="115044" y="56772"/>
                    <a:pt x="104278" y="64875"/>
                  </a:cubicBezTo>
                  <a:cubicBezTo>
                    <a:pt x="94181" y="72540"/>
                    <a:pt x="77185" y="79802"/>
                    <a:pt x="63123" y="79802"/>
                  </a:cubicBezTo>
                  <a:cubicBezTo>
                    <a:pt x="62423" y="79802"/>
                    <a:pt x="61731" y="79784"/>
                    <a:pt x="61046" y="79747"/>
                  </a:cubicBezTo>
                  <a:cubicBezTo>
                    <a:pt x="49337" y="79082"/>
                    <a:pt x="39847" y="72200"/>
                    <a:pt x="35019" y="60879"/>
                  </a:cubicBezTo>
                  <a:cubicBezTo>
                    <a:pt x="34131" y="58770"/>
                    <a:pt x="33354" y="56772"/>
                    <a:pt x="32577" y="54885"/>
                  </a:cubicBezTo>
                  <a:cubicBezTo>
                    <a:pt x="28637" y="45118"/>
                    <a:pt x="25529" y="37460"/>
                    <a:pt x="16982" y="30079"/>
                  </a:cubicBezTo>
                  <a:cubicBezTo>
                    <a:pt x="15207" y="28525"/>
                    <a:pt x="13486" y="27193"/>
                    <a:pt x="11821" y="25917"/>
                  </a:cubicBezTo>
                  <a:cubicBezTo>
                    <a:pt x="5606" y="21199"/>
                    <a:pt x="1110" y="17759"/>
                    <a:pt x="1000" y="7658"/>
                  </a:cubicBezTo>
                  <a:cubicBezTo>
                    <a:pt x="944" y="4995"/>
                    <a:pt x="1166" y="2442"/>
                    <a:pt x="16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3366700" y="1284875"/>
              <a:ext cx="2491825" cy="1640725"/>
            </a:xfrm>
            <a:custGeom>
              <a:avLst/>
              <a:gdLst/>
              <a:ahLst/>
              <a:cxnLst/>
              <a:rect l="l" t="t" r="r" b="b"/>
              <a:pathLst>
                <a:path w="99673" h="65629" extrusionOk="0">
                  <a:moveTo>
                    <a:pt x="2942" y="0"/>
                  </a:moveTo>
                  <a:cubicBezTo>
                    <a:pt x="889" y="3885"/>
                    <a:pt x="1" y="8269"/>
                    <a:pt x="334" y="13153"/>
                  </a:cubicBezTo>
                  <a:cubicBezTo>
                    <a:pt x="389" y="14040"/>
                    <a:pt x="500" y="14873"/>
                    <a:pt x="667" y="15650"/>
                  </a:cubicBezTo>
                  <a:cubicBezTo>
                    <a:pt x="1666" y="21255"/>
                    <a:pt x="4774" y="23752"/>
                    <a:pt x="8714" y="26860"/>
                  </a:cubicBezTo>
                  <a:cubicBezTo>
                    <a:pt x="9879" y="27803"/>
                    <a:pt x="11045" y="28691"/>
                    <a:pt x="12266" y="29801"/>
                  </a:cubicBezTo>
                  <a:cubicBezTo>
                    <a:pt x="18148" y="35018"/>
                    <a:pt x="20479" y="40456"/>
                    <a:pt x="23420" y="47282"/>
                  </a:cubicBezTo>
                  <a:cubicBezTo>
                    <a:pt x="24031" y="48614"/>
                    <a:pt x="24641" y="50057"/>
                    <a:pt x="25252" y="51500"/>
                  </a:cubicBezTo>
                  <a:cubicBezTo>
                    <a:pt x="29025" y="59769"/>
                    <a:pt x="36074" y="64875"/>
                    <a:pt x="44675" y="65596"/>
                  </a:cubicBezTo>
                  <a:lnTo>
                    <a:pt x="45563" y="65596"/>
                  </a:lnTo>
                  <a:cubicBezTo>
                    <a:pt x="46018" y="65618"/>
                    <a:pt x="46477" y="65629"/>
                    <a:pt x="46941" y="65629"/>
                  </a:cubicBezTo>
                  <a:cubicBezTo>
                    <a:pt x="56955" y="65629"/>
                    <a:pt x="68991" y="60593"/>
                    <a:pt x="76364" y="55607"/>
                  </a:cubicBezTo>
                  <a:cubicBezTo>
                    <a:pt x="84577" y="50057"/>
                    <a:pt x="94345" y="42177"/>
                    <a:pt x="97175" y="29968"/>
                  </a:cubicBezTo>
                  <a:cubicBezTo>
                    <a:pt x="99672" y="19424"/>
                    <a:pt x="93013" y="9490"/>
                    <a:pt x="77418" y="444"/>
                  </a:cubicBezTo>
                  <a:cubicBezTo>
                    <a:pt x="77141" y="277"/>
                    <a:pt x="76863" y="166"/>
                    <a:pt x="76586" y="0"/>
                  </a:cubicBezTo>
                  <a:lnTo>
                    <a:pt x="74699" y="0"/>
                  </a:lnTo>
                  <a:cubicBezTo>
                    <a:pt x="75420" y="388"/>
                    <a:pt x="76197" y="832"/>
                    <a:pt x="76919" y="1276"/>
                  </a:cubicBezTo>
                  <a:cubicBezTo>
                    <a:pt x="92125" y="10045"/>
                    <a:pt x="98673" y="19646"/>
                    <a:pt x="96287" y="29801"/>
                  </a:cubicBezTo>
                  <a:cubicBezTo>
                    <a:pt x="93512" y="41622"/>
                    <a:pt x="83911" y="49391"/>
                    <a:pt x="75864" y="54830"/>
                  </a:cubicBezTo>
                  <a:cubicBezTo>
                    <a:pt x="68554" y="59755"/>
                    <a:pt x="56692" y="64728"/>
                    <a:pt x="46837" y="64728"/>
                  </a:cubicBezTo>
                  <a:cubicBezTo>
                    <a:pt x="46143" y="64728"/>
                    <a:pt x="45459" y="64704"/>
                    <a:pt x="44786" y="64653"/>
                  </a:cubicBezTo>
                  <a:cubicBezTo>
                    <a:pt x="36517" y="63987"/>
                    <a:pt x="29747" y="59048"/>
                    <a:pt x="26140" y="51112"/>
                  </a:cubicBezTo>
                  <a:cubicBezTo>
                    <a:pt x="25474" y="49669"/>
                    <a:pt x="24863" y="48281"/>
                    <a:pt x="24253" y="46894"/>
                  </a:cubicBezTo>
                  <a:cubicBezTo>
                    <a:pt x="21423" y="40234"/>
                    <a:pt x="18925" y="34463"/>
                    <a:pt x="12876" y="29080"/>
                  </a:cubicBezTo>
                  <a:cubicBezTo>
                    <a:pt x="11655" y="28025"/>
                    <a:pt x="10434" y="27082"/>
                    <a:pt x="9324" y="26139"/>
                  </a:cubicBezTo>
                  <a:cubicBezTo>
                    <a:pt x="5495" y="23142"/>
                    <a:pt x="2498" y="20755"/>
                    <a:pt x="1555" y="15483"/>
                  </a:cubicBezTo>
                  <a:cubicBezTo>
                    <a:pt x="1444" y="14762"/>
                    <a:pt x="1333" y="13985"/>
                    <a:pt x="1277" y="13097"/>
                  </a:cubicBezTo>
                  <a:cubicBezTo>
                    <a:pt x="944" y="8213"/>
                    <a:pt x="1888" y="3829"/>
                    <a:pt x="39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3771825" y="1284875"/>
              <a:ext cx="1623300" cy="1265775"/>
            </a:xfrm>
            <a:custGeom>
              <a:avLst/>
              <a:gdLst/>
              <a:ahLst/>
              <a:cxnLst/>
              <a:rect l="l" t="t" r="r" b="b"/>
              <a:pathLst>
                <a:path w="64932" h="50631" extrusionOk="0">
                  <a:moveTo>
                    <a:pt x="8436" y="0"/>
                  </a:moveTo>
                  <a:cubicBezTo>
                    <a:pt x="5772" y="2775"/>
                    <a:pt x="2998" y="6049"/>
                    <a:pt x="1499" y="9268"/>
                  </a:cubicBezTo>
                  <a:cubicBezTo>
                    <a:pt x="223" y="11932"/>
                    <a:pt x="1" y="15039"/>
                    <a:pt x="722" y="18702"/>
                  </a:cubicBezTo>
                  <a:cubicBezTo>
                    <a:pt x="778" y="19202"/>
                    <a:pt x="889" y="19701"/>
                    <a:pt x="1055" y="20145"/>
                  </a:cubicBezTo>
                  <a:cubicBezTo>
                    <a:pt x="1999" y="23419"/>
                    <a:pt x="3941" y="25084"/>
                    <a:pt x="6216" y="27026"/>
                  </a:cubicBezTo>
                  <a:cubicBezTo>
                    <a:pt x="6827" y="27581"/>
                    <a:pt x="7548" y="28192"/>
                    <a:pt x="8214" y="28802"/>
                  </a:cubicBezTo>
                  <a:cubicBezTo>
                    <a:pt x="11600" y="31966"/>
                    <a:pt x="13209" y="35240"/>
                    <a:pt x="15096" y="39069"/>
                  </a:cubicBezTo>
                  <a:cubicBezTo>
                    <a:pt x="15484" y="39957"/>
                    <a:pt x="15928" y="40845"/>
                    <a:pt x="16428" y="41788"/>
                  </a:cubicBezTo>
                  <a:cubicBezTo>
                    <a:pt x="18981" y="46727"/>
                    <a:pt x="23254" y="49780"/>
                    <a:pt x="28415" y="50501"/>
                  </a:cubicBezTo>
                  <a:cubicBezTo>
                    <a:pt x="28859" y="50557"/>
                    <a:pt x="29303" y="50557"/>
                    <a:pt x="29802" y="50612"/>
                  </a:cubicBezTo>
                  <a:cubicBezTo>
                    <a:pt x="30080" y="50624"/>
                    <a:pt x="30363" y="50630"/>
                    <a:pt x="30649" y="50630"/>
                  </a:cubicBezTo>
                  <a:cubicBezTo>
                    <a:pt x="35632" y="50630"/>
                    <a:pt x="41915" y="48819"/>
                    <a:pt x="47950" y="45618"/>
                  </a:cubicBezTo>
                  <a:cubicBezTo>
                    <a:pt x="56385" y="41067"/>
                    <a:pt x="61491" y="35351"/>
                    <a:pt x="63156" y="28469"/>
                  </a:cubicBezTo>
                  <a:cubicBezTo>
                    <a:pt x="64931" y="20922"/>
                    <a:pt x="60325" y="13097"/>
                    <a:pt x="50502" y="7048"/>
                  </a:cubicBezTo>
                  <a:cubicBezTo>
                    <a:pt x="48061" y="5550"/>
                    <a:pt x="45341" y="4218"/>
                    <a:pt x="43010" y="2997"/>
                  </a:cubicBezTo>
                  <a:lnTo>
                    <a:pt x="41845" y="2386"/>
                  </a:lnTo>
                  <a:cubicBezTo>
                    <a:pt x="40069" y="1498"/>
                    <a:pt x="38238" y="777"/>
                    <a:pt x="36406" y="55"/>
                  </a:cubicBezTo>
                  <a:lnTo>
                    <a:pt x="36295" y="0"/>
                  </a:lnTo>
                  <a:lnTo>
                    <a:pt x="33798" y="0"/>
                  </a:lnTo>
                  <a:cubicBezTo>
                    <a:pt x="34575" y="333"/>
                    <a:pt x="35296" y="610"/>
                    <a:pt x="36073" y="888"/>
                  </a:cubicBezTo>
                  <a:cubicBezTo>
                    <a:pt x="37849" y="1609"/>
                    <a:pt x="39681" y="2331"/>
                    <a:pt x="41401" y="3219"/>
                  </a:cubicBezTo>
                  <a:lnTo>
                    <a:pt x="42566" y="3829"/>
                  </a:lnTo>
                  <a:cubicBezTo>
                    <a:pt x="44953" y="4995"/>
                    <a:pt x="47617" y="6382"/>
                    <a:pt x="50058" y="7880"/>
                  </a:cubicBezTo>
                  <a:cubicBezTo>
                    <a:pt x="54498" y="10600"/>
                    <a:pt x="64654" y="18092"/>
                    <a:pt x="62212" y="28247"/>
                  </a:cubicBezTo>
                  <a:cubicBezTo>
                    <a:pt x="60658" y="34851"/>
                    <a:pt x="55719" y="40401"/>
                    <a:pt x="47561" y="44785"/>
                  </a:cubicBezTo>
                  <a:cubicBezTo>
                    <a:pt x="41681" y="47940"/>
                    <a:pt x="35595" y="49695"/>
                    <a:pt x="30757" y="49695"/>
                  </a:cubicBezTo>
                  <a:cubicBezTo>
                    <a:pt x="29979" y="49695"/>
                    <a:pt x="29233" y="49650"/>
                    <a:pt x="28526" y="49558"/>
                  </a:cubicBezTo>
                  <a:cubicBezTo>
                    <a:pt x="23642" y="48947"/>
                    <a:pt x="19647" y="46006"/>
                    <a:pt x="17260" y="41344"/>
                  </a:cubicBezTo>
                  <a:cubicBezTo>
                    <a:pt x="16761" y="40456"/>
                    <a:pt x="16317" y="39569"/>
                    <a:pt x="15928" y="38681"/>
                  </a:cubicBezTo>
                  <a:cubicBezTo>
                    <a:pt x="13986" y="34796"/>
                    <a:pt x="12321" y="31411"/>
                    <a:pt x="8825" y="28136"/>
                  </a:cubicBezTo>
                  <a:cubicBezTo>
                    <a:pt x="8159" y="27470"/>
                    <a:pt x="7493" y="26915"/>
                    <a:pt x="6827" y="26361"/>
                  </a:cubicBezTo>
                  <a:cubicBezTo>
                    <a:pt x="4552" y="24418"/>
                    <a:pt x="2776" y="22864"/>
                    <a:pt x="1943" y="19923"/>
                  </a:cubicBezTo>
                  <a:cubicBezTo>
                    <a:pt x="1832" y="19479"/>
                    <a:pt x="1721" y="19035"/>
                    <a:pt x="1610" y="18536"/>
                  </a:cubicBezTo>
                  <a:cubicBezTo>
                    <a:pt x="944" y="14984"/>
                    <a:pt x="1166" y="12209"/>
                    <a:pt x="2332" y="9656"/>
                  </a:cubicBezTo>
                  <a:cubicBezTo>
                    <a:pt x="3886" y="6327"/>
                    <a:pt x="6938" y="2830"/>
                    <a:pt x="97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4074300" y="1451350"/>
              <a:ext cx="856050" cy="734300"/>
            </a:xfrm>
            <a:custGeom>
              <a:avLst/>
              <a:gdLst/>
              <a:ahLst/>
              <a:cxnLst/>
              <a:rect l="l" t="t" r="r" b="b"/>
              <a:pathLst>
                <a:path w="34242" h="29372" extrusionOk="0">
                  <a:moveTo>
                    <a:pt x="12542" y="888"/>
                  </a:moveTo>
                  <a:cubicBezTo>
                    <a:pt x="14207" y="1388"/>
                    <a:pt x="23530" y="5106"/>
                    <a:pt x="27249" y="7770"/>
                  </a:cubicBezTo>
                  <a:cubicBezTo>
                    <a:pt x="31300" y="10711"/>
                    <a:pt x="33298" y="15262"/>
                    <a:pt x="32354" y="19646"/>
                  </a:cubicBezTo>
                  <a:cubicBezTo>
                    <a:pt x="31522" y="23808"/>
                    <a:pt x="28192" y="26971"/>
                    <a:pt x="23364" y="28026"/>
                  </a:cubicBezTo>
                  <a:cubicBezTo>
                    <a:pt x="22092" y="28315"/>
                    <a:pt x="20959" y="28448"/>
                    <a:pt x="19937" y="28448"/>
                  </a:cubicBezTo>
                  <a:cubicBezTo>
                    <a:pt x="15073" y="28448"/>
                    <a:pt x="12722" y="25424"/>
                    <a:pt x="9878" y="21755"/>
                  </a:cubicBezTo>
                  <a:cubicBezTo>
                    <a:pt x="8768" y="20367"/>
                    <a:pt x="7659" y="18925"/>
                    <a:pt x="6327" y="17482"/>
                  </a:cubicBezTo>
                  <a:cubicBezTo>
                    <a:pt x="5550" y="16705"/>
                    <a:pt x="4828" y="16039"/>
                    <a:pt x="4162" y="15539"/>
                  </a:cubicBezTo>
                  <a:cubicBezTo>
                    <a:pt x="2109" y="13763"/>
                    <a:pt x="1110" y="12931"/>
                    <a:pt x="2331" y="9324"/>
                  </a:cubicBezTo>
                  <a:cubicBezTo>
                    <a:pt x="3718" y="5439"/>
                    <a:pt x="8990" y="1055"/>
                    <a:pt x="12542" y="888"/>
                  </a:cubicBezTo>
                  <a:close/>
                  <a:moveTo>
                    <a:pt x="12598" y="0"/>
                  </a:moveTo>
                  <a:cubicBezTo>
                    <a:pt x="8657" y="111"/>
                    <a:pt x="2997" y="4773"/>
                    <a:pt x="1498" y="9046"/>
                  </a:cubicBezTo>
                  <a:cubicBezTo>
                    <a:pt x="0" y="13209"/>
                    <a:pt x="1498" y="14485"/>
                    <a:pt x="3552" y="16205"/>
                  </a:cubicBezTo>
                  <a:cubicBezTo>
                    <a:pt x="4218" y="16760"/>
                    <a:pt x="4939" y="17371"/>
                    <a:pt x="5661" y="18148"/>
                  </a:cubicBezTo>
                  <a:cubicBezTo>
                    <a:pt x="6993" y="19535"/>
                    <a:pt x="8102" y="20922"/>
                    <a:pt x="9157" y="22310"/>
                  </a:cubicBezTo>
                  <a:cubicBezTo>
                    <a:pt x="11932" y="25917"/>
                    <a:pt x="14429" y="29136"/>
                    <a:pt x="19424" y="29358"/>
                  </a:cubicBezTo>
                  <a:cubicBezTo>
                    <a:pt x="19617" y="29367"/>
                    <a:pt x="19814" y="29371"/>
                    <a:pt x="20016" y="29371"/>
                  </a:cubicBezTo>
                  <a:cubicBezTo>
                    <a:pt x="21088" y="29371"/>
                    <a:pt x="22278" y="29241"/>
                    <a:pt x="23586" y="28914"/>
                  </a:cubicBezTo>
                  <a:cubicBezTo>
                    <a:pt x="28747" y="27804"/>
                    <a:pt x="32354" y="24363"/>
                    <a:pt x="33298" y="19813"/>
                  </a:cubicBezTo>
                  <a:cubicBezTo>
                    <a:pt x="34241" y="15095"/>
                    <a:pt x="32132" y="10212"/>
                    <a:pt x="27748" y="7048"/>
                  </a:cubicBezTo>
                  <a:cubicBezTo>
                    <a:pt x="23752" y="4163"/>
                    <a:pt x="14041" y="389"/>
                    <a:pt x="127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Google Shape;141;p5"/>
          <p:cNvSpPr/>
          <p:nvPr/>
        </p:nvSpPr>
        <p:spPr>
          <a:xfrm flipH="1">
            <a:off x="5787520" y="4616875"/>
            <a:ext cx="1677581" cy="526706"/>
          </a:xfrm>
          <a:custGeom>
            <a:avLst/>
            <a:gdLst/>
            <a:ahLst/>
            <a:cxnLst/>
            <a:rect l="l" t="t" r="r" b="b"/>
            <a:pathLst>
              <a:path w="229256" h="71979" extrusionOk="0">
                <a:moveTo>
                  <a:pt x="81025" y="0"/>
                </a:moveTo>
                <a:cubicBezTo>
                  <a:pt x="64376" y="0"/>
                  <a:pt x="47727" y="666"/>
                  <a:pt x="31134" y="1943"/>
                </a:cubicBezTo>
                <a:cubicBezTo>
                  <a:pt x="16261" y="3108"/>
                  <a:pt x="1" y="3829"/>
                  <a:pt x="112" y="23364"/>
                </a:cubicBezTo>
                <a:cubicBezTo>
                  <a:pt x="112" y="30245"/>
                  <a:pt x="2886" y="36794"/>
                  <a:pt x="5661" y="43120"/>
                </a:cubicBezTo>
                <a:cubicBezTo>
                  <a:pt x="10046" y="52999"/>
                  <a:pt x="14707" y="62988"/>
                  <a:pt x="20645" y="71978"/>
                </a:cubicBezTo>
                <a:lnTo>
                  <a:pt x="226647" y="71978"/>
                </a:lnTo>
                <a:lnTo>
                  <a:pt x="229256" y="70813"/>
                </a:lnTo>
                <a:cubicBezTo>
                  <a:pt x="228146" y="69592"/>
                  <a:pt x="227036" y="68427"/>
                  <a:pt x="225926" y="67317"/>
                </a:cubicBezTo>
                <a:cubicBezTo>
                  <a:pt x="211608" y="53165"/>
                  <a:pt x="195125" y="41400"/>
                  <a:pt x="178698" y="29746"/>
                </a:cubicBezTo>
                <a:cubicBezTo>
                  <a:pt x="167155" y="21533"/>
                  <a:pt x="155446" y="13264"/>
                  <a:pt x="142237" y="8103"/>
                </a:cubicBezTo>
                <a:cubicBezTo>
                  <a:pt x="124978" y="1277"/>
                  <a:pt x="106054" y="222"/>
                  <a:pt x="8751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9773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6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/>
          <p:nvPr/>
        </p:nvSpPr>
        <p:spPr>
          <a:xfrm>
            <a:off x="692715" y="1034242"/>
            <a:ext cx="186752" cy="167685"/>
          </a:xfrm>
          <a:custGeom>
            <a:avLst/>
            <a:gdLst/>
            <a:ahLst/>
            <a:cxnLst/>
            <a:rect l="l" t="t" r="r" b="b"/>
            <a:pathLst>
              <a:path w="5821" h="5221" extrusionOk="0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"/>
          <p:cNvSpPr/>
          <p:nvPr/>
        </p:nvSpPr>
        <p:spPr>
          <a:xfrm>
            <a:off x="2560783" y="233392"/>
            <a:ext cx="95702" cy="91695"/>
          </a:xfrm>
          <a:custGeom>
            <a:avLst/>
            <a:gdLst/>
            <a:ahLst/>
            <a:cxnLst/>
            <a:rect l="l" t="t" r="r" b="b"/>
            <a:pathLst>
              <a:path w="2983" h="2855" extrusionOk="0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6"/>
          <p:cNvSpPr/>
          <p:nvPr/>
        </p:nvSpPr>
        <p:spPr>
          <a:xfrm>
            <a:off x="6362046" y="233231"/>
            <a:ext cx="95060" cy="91856"/>
          </a:xfrm>
          <a:custGeom>
            <a:avLst/>
            <a:gdLst/>
            <a:ahLst/>
            <a:cxnLst/>
            <a:rect l="l" t="t" r="r" b="b"/>
            <a:pathLst>
              <a:path w="2963" h="2860" extrusionOk="0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6"/>
          <p:cNvSpPr/>
          <p:nvPr/>
        </p:nvSpPr>
        <p:spPr>
          <a:xfrm>
            <a:off x="8328478" y="4747860"/>
            <a:ext cx="121625" cy="109135"/>
          </a:xfrm>
          <a:custGeom>
            <a:avLst/>
            <a:gdLst/>
            <a:ahLst/>
            <a:cxnLst/>
            <a:rect l="l" t="t" r="r" b="b"/>
            <a:pathLst>
              <a:path w="3791" h="3398" extrusionOk="0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"/>
          <p:cNvSpPr/>
          <p:nvPr/>
        </p:nvSpPr>
        <p:spPr>
          <a:xfrm>
            <a:off x="8835739" y="1063523"/>
            <a:ext cx="121657" cy="109135"/>
          </a:xfrm>
          <a:custGeom>
            <a:avLst/>
            <a:gdLst/>
            <a:ahLst/>
            <a:cxnLst/>
            <a:rect l="l" t="t" r="r" b="b"/>
            <a:pathLst>
              <a:path w="3792" h="3398" extrusionOk="0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6"/>
          <p:cNvSpPr/>
          <p:nvPr/>
        </p:nvSpPr>
        <p:spPr>
          <a:xfrm>
            <a:off x="-13710" y="1044872"/>
            <a:ext cx="3337" cy="57908"/>
          </a:xfrm>
          <a:custGeom>
            <a:avLst/>
            <a:gdLst/>
            <a:ahLst/>
            <a:cxnLst/>
            <a:rect l="l" t="t" r="r" b="b"/>
            <a:pathLst>
              <a:path w="104" h="1803" extrusionOk="0">
                <a:moveTo>
                  <a:pt x="104" y="1"/>
                </a:moveTo>
                <a:cubicBezTo>
                  <a:pt x="62" y="22"/>
                  <a:pt x="41" y="42"/>
                  <a:pt x="0" y="42"/>
                </a:cubicBezTo>
                <a:lnTo>
                  <a:pt x="0" y="1803"/>
                </a:lnTo>
                <a:cubicBezTo>
                  <a:pt x="41" y="1782"/>
                  <a:pt x="62" y="1762"/>
                  <a:pt x="104" y="1762"/>
                </a:cubicBezTo>
                <a:lnTo>
                  <a:pt x="1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6"/>
          <p:cNvSpPr/>
          <p:nvPr/>
        </p:nvSpPr>
        <p:spPr>
          <a:xfrm>
            <a:off x="-3538" y="-6911"/>
            <a:ext cx="1394273" cy="1108375"/>
          </a:xfrm>
          <a:custGeom>
            <a:avLst/>
            <a:gdLst/>
            <a:ahLst/>
            <a:cxnLst/>
            <a:rect l="l" t="t" r="r" b="b"/>
            <a:pathLst>
              <a:path w="43459" h="34510" extrusionOk="0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6"/>
          <p:cNvSpPr/>
          <p:nvPr/>
        </p:nvSpPr>
        <p:spPr>
          <a:xfrm rot="10800000">
            <a:off x="-6845" y="2724174"/>
            <a:ext cx="591572" cy="926514"/>
          </a:xfrm>
          <a:custGeom>
            <a:avLst/>
            <a:gdLst/>
            <a:ahLst/>
            <a:cxnLst/>
            <a:rect l="l" t="t" r="r" b="b"/>
            <a:pathLst>
              <a:path w="23304" h="36459" extrusionOk="0">
                <a:moveTo>
                  <a:pt x="19829" y="0"/>
                </a:moveTo>
                <a:cubicBezTo>
                  <a:pt x="17493" y="0"/>
                  <a:pt x="15105" y="475"/>
                  <a:pt x="13008" y="1174"/>
                </a:cubicBezTo>
                <a:cubicBezTo>
                  <a:pt x="6111" y="3432"/>
                  <a:pt x="0" y="9169"/>
                  <a:pt x="228" y="16979"/>
                </a:cubicBezTo>
                <a:cubicBezTo>
                  <a:pt x="394" y="22509"/>
                  <a:pt x="4391" y="28723"/>
                  <a:pt x="8451" y="32224"/>
                </a:cubicBezTo>
                <a:cubicBezTo>
                  <a:pt x="11887" y="35200"/>
                  <a:pt x="14959" y="36459"/>
                  <a:pt x="18940" y="36459"/>
                </a:cubicBezTo>
                <a:cubicBezTo>
                  <a:pt x="19808" y="36459"/>
                  <a:pt x="20720" y="36399"/>
                  <a:pt x="21688" y="36284"/>
                </a:cubicBezTo>
                <a:cubicBezTo>
                  <a:pt x="22226" y="36222"/>
                  <a:pt x="22765" y="36139"/>
                  <a:pt x="23303" y="36035"/>
                </a:cubicBezTo>
                <a:lnTo>
                  <a:pt x="23303" y="407"/>
                </a:lnTo>
                <a:cubicBezTo>
                  <a:pt x="22392" y="179"/>
                  <a:pt x="21460" y="55"/>
                  <a:pt x="20507" y="14"/>
                </a:cubicBezTo>
                <a:cubicBezTo>
                  <a:pt x="20282" y="5"/>
                  <a:pt x="20056" y="0"/>
                  <a:pt x="1982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6"/>
          <p:cNvSpPr/>
          <p:nvPr/>
        </p:nvSpPr>
        <p:spPr>
          <a:xfrm rot="10800000">
            <a:off x="-6841" y="2922321"/>
            <a:ext cx="624069" cy="1181571"/>
          </a:xfrm>
          <a:custGeom>
            <a:avLst/>
            <a:gdLst/>
            <a:ahLst/>
            <a:cxnLst/>
            <a:rect l="l" t="t" r="r" b="b"/>
            <a:pathLst>
              <a:path w="19452" h="36789" extrusionOk="0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6"/>
          <p:cNvSpPr txBox="1">
            <a:spLocks noGrp="1"/>
          </p:cNvSpPr>
          <p:nvPr>
            <p:ph type="title"/>
          </p:nvPr>
        </p:nvSpPr>
        <p:spPr>
          <a:xfrm>
            <a:off x="1435608" y="418374"/>
            <a:ext cx="62769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grpSp>
        <p:nvGrpSpPr>
          <p:cNvPr id="153" name="Google Shape;153;p6"/>
          <p:cNvGrpSpPr/>
          <p:nvPr/>
        </p:nvGrpSpPr>
        <p:grpSpPr>
          <a:xfrm>
            <a:off x="182299" y="4569347"/>
            <a:ext cx="624055" cy="466160"/>
            <a:chOff x="1095624" y="4433147"/>
            <a:chExt cx="624055" cy="466160"/>
          </a:xfrm>
        </p:grpSpPr>
        <p:sp>
          <p:nvSpPr>
            <p:cNvPr id="154" name="Google Shape;154;p6"/>
            <p:cNvSpPr/>
            <p:nvPr/>
          </p:nvSpPr>
          <p:spPr>
            <a:xfrm>
              <a:off x="1422746" y="4751853"/>
              <a:ext cx="183515" cy="147455"/>
            </a:xfrm>
            <a:custGeom>
              <a:avLst/>
              <a:gdLst/>
              <a:ahLst/>
              <a:cxnLst/>
              <a:rect l="l" t="t" r="r" b="b"/>
              <a:pathLst>
                <a:path w="7810" h="6276" extrusionOk="0">
                  <a:moveTo>
                    <a:pt x="4062" y="1"/>
                  </a:moveTo>
                  <a:cubicBezTo>
                    <a:pt x="3994" y="1"/>
                    <a:pt x="3924" y="3"/>
                    <a:pt x="3854" y="9"/>
                  </a:cubicBezTo>
                  <a:cubicBezTo>
                    <a:pt x="2797" y="112"/>
                    <a:pt x="1202" y="1086"/>
                    <a:pt x="622" y="2101"/>
                  </a:cubicBezTo>
                  <a:cubicBezTo>
                    <a:pt x="1" y="3137"/>
                    <a:pt x="581" y="3696"/>
                    <a:pt x="1306" y="4504"/>
                  </a:cubicBezTo>
                  <a:cubicBezTo>
                    <a:pt x="2123" y="5429"/>
                    <a:pt x="3146" y="6276"/>
                    <a:pt x="4265" y="6276"/>
                  </a:cubicBezTo>
                  <a:cubicBezTo>
                    <a:pt x="4423" y="6276"/>
                    <a:pt x="4583" y="6259"/>
                    <a:pt x="4744" y="6223"/>
                  </a:cubicBezTo>
                  <a:cubicBezTo>
                    <a:pt x="5014" y="6161"/>
                    <a:pt x="5304" y="6057"/>
                    <a:pt x="5594" y="5871"/>
                  </a:cubicBezTo>
                  <a:cubicBezTo>
                    <a:pt x="7064" y="4918"/>
                    <a:pt x="7810" y="3385"/>
                    <a:pt x="6733" y="1811"/>
                  </a:cubicBezTo>
                  <a:cubicBezTo>
                    <a:pt x="6066" y="850"/>
                    <a:pt x="5269" y="1"/>
                    <a:pt x="40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6"/>
            <p:cNvSpPr/>
            <p:nvPr/>
          </p:nvSpPr>
          <p:spPr>
            <a:xfrm>
              <a:off x="1269054" y="4566503"/>
              <a:ext cx="130858" cy="120059"/>
            </a:xfrm>
            <a:custGeom>
              <a:avLst/>
              <a:gdLst/>
              <a:ahLst/>
              <a:cxnLst/>
              <a:rect l="l" t="t" r="r" b="b"/>
              <a:pathLst>
                <a:path w="5569" h="5110" extrusionOk="0">
                  <a:moveTo>
                    <a:pt x="3008" y="0"/>
                  </a:moveTo>
                  <a:cubicBezTo>
                    <a:pt x="2704" y="0"/>
                    <a:pt x="2356" y="130"/>
                    <a:pt x="1902" y="420"/>
                  </a:cubicBezTo>
                  <a:cubicBezTo>
                    <a:pt x="1073" y="938"/>
                    <a:pt x="162" y="1642"/>
                    <a:pt x="100" y="2595"/>
                  </a:cubicBezTo>
                  <a:cubicBezTo>
                    <a:pt x="0" y="3786"/>
                    <a:pt x="1650" y="5109"/>
                    <a:pt x="2827" y="5109"/>
                  </a:cubicBezTo>
                  <a:cubicBezTo>
                    <a:pt x="2879" y="5109"/>
                    <a:pt x="2929" y="5107"/>
                    <a:pt x="2979" y="5101"/>
                  </a:cubicBezTo>
                  <a:cubicBezTo>
                    <a:pt x="3207" y="5060"/>
                    <a:pt x="3414" y="5019"/>
                    <a:pt x="3600" y="4936"/>
                  </a:cubicBezTo>
                  <a:cubicBezTo>
                    <a:pt x="5154" y="4314"/>
                    <a:pt x="5568" y="2119"/>
                    <a:pt x="4429" y="917"/>
                  </a:cubicBezTo>
                  <a:cubicBezTo>
                    <a:pt x="3888" y="351"/>
                    <a:pt x="3507" y="0"/>
                    <a:pt x="30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6"/>
            <p:cNvSpPr/>
            <p:nvPr/>
          </p:nvSpPr>
          <p:spPr>
            <a:xfrm>
              <a:off x="1575099" y="4594298"/>
              <a:ext cx="144580" cy="72130"/>
            </a:xfrm>
            <a:custGeom>
              <a:avLst/>
              <a:gdLst/>
              <a:ahLst/>
              <a:cxnLst/>
              <a:rect l="l" t="t" r="r" b="b"/>
              <a:pathLst>
                <a:path w="6153" h="3070" extrusionOk="0">
                  <a:moveTo>
                    <a:pt x="3130" y="1"/>
                  </a:moveTo>
                  <a:cubicBezTo>
                    <a:pt x="2769" y="1"/>
                    <a:pt x="2391" y="156"/>
                    <a:pt x="1989" y="542"/>
                  </a:cubicBezTo>
                  <a:cubicBezTo>
                    <a:pt x="0" y="2448"/>
                    <a:pt x="3149" y="2883"/>
                    <a:pt x="4764" y="3069"/>
                  </a:cubicBezTo>
                  <a:cubicBezTo>
                    <a:pt x="6152" y="2779"/>
                    <a:pt x="5386" y="1412"/>
                    <a:pt x="4744" y="853"/>
                  </a:cubicBezTo>
                  <a:cubicBezTo>
                    <a:pt x="4225" y="384"/>
                    <a:pt x="3698" y="1"/>
                    <a:pt x="31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6"/>
            <p:cNvSpPr/>
            <p:nvPr/>
          </p:nvSpPr>
          <p:spPr>
            <a:xfrm>
              <a:off x="1095624" y="4433147"/>
              <a:ext cx="114950" cy="73163"/>
            </a:xfrm>
            <a:custGeom>
              <a:avLst/>
              <a:gdLst/>
              <a:ahLst/>
              <a:cxnLst/>
              <a:rect l="l" t="t" r="r" b="b"/>
              <a:pathLst>
                <a:path w="4892" h="3114" extrusionOk="0">
                  <a:moveTo>
                    <a:pt x="3093" y="1"/>
                  </a:moveTo>
                  <a:cubicBezTo>
                    <a:pt x="2807" y="1"/>
                    <a:pt x="2492" y="57"/>
                    <a:pt x="2157" y="151"/>
                  </a:cubicBezTo>
                  <a:cubicBezTo>
                    <a:pt x="1" y="747"/>
                    <a:pt x="1693" y="3114"/>
                    <a:pt x="3519" y="3114"/>
                  </a:cubicBezTo>
                  <a:cubicBezTo>
                    <a:pt x="3534" y="3114"/>
                    <a:pt x="3550" y="3114"/>
                    <a:pt x="3566" y="3113"/>
                  </a:cubicBezTo>
                  <a:cubicBezTo>
                    <a:pt x="4539" y="2347"/>
                    <a:pt x="4891" y="2119"/>
                    <a:pt x="4436" y="938"/>
                  </a:cubicBezTo>
                  <a:cubicBezTo>
                    <a:pt x="4169" y="251"/>
                    <a:pt x="3694" y="1"/>
                    <a:pt x="30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6"/>
            <p:cNvSpPr/>
            <p:nvPr/>
          </p:nvSpPr>
          <p:spPr>
            <a:xfrm>
              <a:off x="1159442" y="4745791"/>
              <a:ext cx="70117" cy="63225"/>
            </a:xfrm>
            <a:custGeom>
              <a:avLst/>
              <a:gdLst/>
              <a:ahLst/>
              <a:cxnLst/>
              <a:rect l="l" t="t" r="r" b="b"/>
              <a:pathLst>
                <a:path w="2984" h="2691" extrusionOk="0">
                  <a:moveTo>
                    <a:pt x="1169" y="1"/>
                  </a:moveTo>
                  <a:cubicBezTo>
                    <a:pt x="1105" y="1"/>
                    <a:pt x="1040" y="6"/>
                    <a:pt x="974" y="18"/>
                  </a:cubicBezTo>
                  <a:cubicBezTo>
                    <a:pt x="0" y="184"/>
                    <a:pt x="83" y="2421"/>
                    <a:pt x="912" y="2545"/>
                  </a:cubicBezTo>
                  <a:lnTo>
                    <a:pt x="1181" y="2690"/>
                  </a:lnTo>
                  <a:cubicBezTo>
                    <a:pt x="2155" y="2380"/>
                    <a:pt x="2983" y="1675"/>
                    <a:pt x="2362" y="743"/>
                  </a:cubicBezTo>
                  <a:cubicBezTo>
                    <a:pt x="2087" y="339"/>
                    <a:pt x="1665" y="1"/>
                    <a:pt x="11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9" name="Google Shape;159;p6"/>
          <p:cNvSpPr/>
          <p:nvPr/>
        </p:nvSpPr>
        <p:spPr>
          <a:xfrm>
            <a:off x="8093678" y="-1201"/>
            <a:ext cx="1060010" cy="1708218"/>
          </a:xfrm>
          <a:custGeom>
            <a:avLst/>
            <a:gdLst/>
            <a:ahLst/>
            <a:cxnLst/>
            <a:rect l="l" t="t" r="r" b="b"/>
            <a:pathLst>
              <a:path w="37949" h="61210" extrusionOk="0">
                <a:moveTo>
                  <a:pt x="0" y="0"/>
                </a:moveTo>
                <a:cubicBezTo>
                  <a:pt x="414" y="1077"/>
                  <a:pt x="870" y="2134"/>
                  <a:pt x="1305" y="3128"/>
                </a:cubicBezTo>
                <a:cubicBezTo>
                  <a:pt x="6442" y="14686"/>
                  <a:pt x="12449" y="25023"/>
                  <a:pt x="18415" y="35297"/>
                </a:cubicBezTo>
                <a:cubicBezTo>
                  <a:pt x="22641" y="42547"/>
                  <a:pt x="26908" y="49859"/>
                  <a:pt x="31817" y="55410"/>
                </a:cubicBezTo>
                <a:cubicBezTo>
                  <a:pt x="33785" y="57626"/>
                  <a:pt x="35835" y="59532"/>
                  <a:pt x="37948" y="61210"/>
                </a:cubicBezTo>
                <a:lnTo>
                  <a:pt x="3794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DDACB"/>
              </a:solidFill>
            </a:endParaRPr>
          </a:p>
        </p:txBody>
      </p:sp>
      <p:grpSp>
        <p:nvGrpSpPr>
          <p:cNvPr id="160" name="Google Shape;160;p6"/>
          <p:cNvGrpSpPr/>
          <p:nvPr/>
        </p:nvGrpSpPr>
        <p:grpSpPr>
          <a:xfrm rot="5400000">
            <a:off x="8121733" y="2777755"/>
            <a:ext cx="1232802" cy="819326"/>
            <a:chOff x="5963133" y="2001105"/>
            <a:chExt cx="1232802" cy="819326"/>
          </a:xfrm>
        </p:grpSpPr>
        <p:sp>
          <p:nvSpPr>
            <p:cNvPr id="161" name="Google Shape;161;p6"/>
            <p:cNvSpPr/>
            <p:nvPr/>
          </p:nvSpPr>
          <p:spPr>
            <a:xfrm>
              <a:off x="5963133" y="2001105"/>
              <a:ext cx="1232802" cy="819326"/>
            </a:xfrm>
            <a:custGeom>
              <a:avLst/>
              <a:gdLst/>
              <a:ahLst/>
              <a:cxnLst/>
              <a:rect l="l" t="t" r="r" b="b"/>
              <a:pathLst>
                <a:path w="38426" h="25562" extrusionOk="0">
                  <a:moveTo>
                    <a:pt x="3253" y="0"/>
                  </a:moveTo>
                  <a:cubicBezTo>
                    <a:pt x="3212" y="41"/>
                    <a:pt x="3170" y="83"/>
                    <a:pt x="3129" y="124"/>
                  </a:cubicBezTo>
                  <a:cubicBezTo>
                    <a:pt x="2860" y="435"/>
                    <a:pt x="2694" y="849"/>
                    <a:pt x="2570" y="1222"/>
                  </a:cubicBezTo>
                  <a:cubicBezTo>
                    <a:pt x="1782" y="3584"/>
                    <a:pt x="312" y="7975"/>
                    <a:pt x="125" y="11372"/>
                  </a:cubicBezTo>
                  <a:cubicBezTo>
                    <a:pt x="1" y="13796"/>
                    <a:pt x="726" y="16053"/>
                    <a:pt x="2321" y="18042"/>
                  </a:cubicBezTo>
                  <a:cubicBezTo>
                    <a:pt x="4085" y="20280"/>
                    <a:pt x="5745" y="20469"/>
                    <a:pt x="7746" y="20469"/>
                  </a:cubicBezTo>
                  <a:cubicBezTo>
                    <a:pt x="7930" y="20469"/>
                    <a:pt x="8117" y="20467"/>
                    <a:pt x="8307" y="20465"/>
                  </a:cubicBezTo>
                  <a:cubicBezTo>
                    <a:pt x="8908" y="20465"/>
                    <a:pt x="9509" y="20465"/>
                    <a:pt x="10172" y="20507"/>
                  </a:cubicBezTo>
                  <a:cubicBezTo>
                    <a:pt x="13258" y="20693"/>
                    <a:pt x="15267" y="21853"/>
                    <a:pt x="17794" y="23345"/>
                  </a:cubicBezTo>
                  <a:cubicBezTo>
                    <a:pt x="18291" y="23635"/>
                    <a:pt x="18830" y="23945"/>
                    <a:pt x="19389" y="24277"/>
                  </a:cubicBezTo>
                  <a:cubicBezTo>
                    <a:pt x="20922" y="25126"/>
                    <a:pt x="22517" y="25561"/>
                    <a:pt x="24091" y="25561"/>
                  </a:cubicBezTo>
                  <a:cubicBezTo>
                    <a:pt x="25831" y="25561"/>
                    <a:pt x="27530" y="25043"/>
                    <a:pt x="29063" y="23987"/>
                  </a:cubicBezTo>
                  <a:cubicBezTo>
                    <a:pt x="32543" y="21605"/>
                    <a:pt x="35401" y="16592"/>
                    <a:pt x="36437" y="12863"/>
                  </a:cubicBezTo>
                  <a:cubicBezTo>
                    <a:pt x="37473" y="9073"/>
                    <a:pt x="38426" y="4661"/>
                    <a:pt x="36478" y="394"/>
                  </a:cubicBezTo>
                  <a:cubicBezTo>
                    <a:pt x="36416" y="269"/>
                    <a:pt x="36333" y="124"/>
                    <a:pt x="36271" y="0"/>
                  </a:cubicBezTo>
                  <a:lnTo>
                    <a:pt x="35463" y="0"/>
                  </a:lnTo>
                  <a:cubicBezTo>
                    <a:pt x="35608" y="228"/>
                    <a:pt x="35733" y="435"/>
                    <a:pt x="35836" y="684"/>
                  </a:cubicBezTo>
                  <a:cubicBezTo>
                    <a:pt x="37701" y="4744"/>
                    <a:pt x="36768" y="9011"/>
                    <a:pt x="35774" y="12677"/>
                  </a:cubicBezTo>
                  <a:cubicBezTo>
                    <a:pt x="34780" y="16281"/>
                    <a:pt x="32025" y="21128"/>
                    <a:pt x="28669" y="23428"/>
                  </a:cubicBezTo>
                  <a:cubicBezTo>
                    <a:pt x="27255" y="24385"/>
                    <a:pt x="25687" y="24868"/>
                    <a:pt x="24084" y="24868"/>
                  </a:cubicBezTo>
                  <a:cubicBezTo>
                    <a:pt x="22635" y="24868"/>
                    <a:pt x="21158" y="24473"/>
                    <a:pt x="19741" y="23676"/>
                  </a:cubicBezTo>
                  <a:cubicBezTo>
                    <a:pt x="19182" y="23365"/>
                    <a:pt x="18644" y="23055"/>
                    <a:pt x="18126" y="22744"/>
                  </a:cubicBezTo>
                  <a:cubicBezTo>
                    <a:pt x="15640" y="21273"/>
                    <a:pt x="13465" y="20010"/>
                    <a:pt x="10213" y="19823"/>
                  </a:cubicBezTo>
                  <a:cubicBezTo>
                    <a:pt x="9674" y="19782"/>
                    <a:pt x="9177" y="19782"/>
                    <a:pt x="8701" y="19782"/>
                  </a:cubicBezTo>
                  <a:lnTo>
                    <a:pt x="8307" y="19782"/>
                  </a:lnTo>
                  <a:cubicBezTo>
                    <a:pt x="8265" y="19782"/>
                    <a:pt x="8224" y="19782"/>
                    <a:pt x="8183" y="19782"/>
                  </a:cubicBezTo>
                  <a:cubicBezTo>
                    <a:pt x="6014" y="19782"/>
                    <a:pt x="4547" y="19762"/>
                    <a:pt x="2860" y="17628"/>
                  </a:cubicBezTo>
                  <a:cubicBezTo>
                    <a:pt x="1368" y="15763"/>
                    <a:pt x="685" y="13671"/>
                    <a:pt x="809" y="11413"/>
                  </a:cubicBezTo>
                  <a:cubicBezTo>
                    <a:pt x="995" y="8099"/>
                    <a:pt x="2445" y="3770"/>
                    <a:pt x="3232" y="1450"/>
                  </a:cubicBezTo>
                  <a:cubicBezTo>
                    <a:pt x="3336" y="1139"/>
                    <a:pt x="3460" y="808"/>
                    <a:pt x="3647" y="580"/>
                  </a:cubicBezTo>
                  <a:cubicBezTo>
                    <a:pt x="3709" y="518"/>
                    <a:pt x="3750" y="476"/>
                    <a:pt x="3812" y="435"/>
                  </a:cubicBezTo>
                  <a:cubicBezTo>
                    <a:pt x="4040" y="249"/>
                    <a:pt x="4372" y="104"/>
                    <a:pt x="4724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6"/>
            <p:cNvSpPr/>
            <p:nvPr/>
          </p:nvSpPr>
          <p:spPr>
            <a:xfrm>
              <a:off x="6116006" y="2001105"/>
              <a:ext cx="923751" cy="694257"/>
            </a:xfrm>
            <a:custGeom>
              <a:avLst/>
              <a:gdLst/>
              <a:ahLst/>
              <a:cxnLst/>
              <a:rect l="l" t="t" r="r" b="b"/>
              <a:pathLst>
                <a:path w="28793" h="21660" extrusionOk="0">
                  <a:moveTo>
                    <a:pt x="20500" y="414"/>
                  </a:moveTo>
                  <a:cubicBezTo>
                    <a:pt x="23140" y="414"/>
                    <a:pt x="25678" y="1050"/>
                    <a:pt x="26763" y="3418"/>
                  </a:cubicBezTo>
                  <a:cubicBezTo>
                    <a:pt x="28088" y="6297"/>
                    <a:pt x="27488" y="9321"/>
                    <a:pt x="26783" y="11952"/>
                  </a:cubicBezTo>
                  <a:cubicBezTo>
                    <a:pt x="26100" y="14541"/>
                    <a:pt x="24153" y="17897"/>
                    <a:pt x="21791" y="19637"/>
                  </a:cubicBezTo>
                  <a:cubicBezTo>
                    <a:pt x="20583" y="20534"/>
                    <a:pt x="19292" y="20965"/>
                    <a:pt x="17972" y="20965"/>
                  </a:cubicBezTo>
                  <a:cubicBezTo>
                    <a:pt x="16914" y="20965"/>
                    <a:pt x="15838" y="20689"/>
                    <a:pt x="14769" y="20155"/>
                  </a:cubicBezTo>
                  <a:cubicBezTo>
                    <a:pt x="14314" y="19927"/>
                    <a:pt x="13879" y="19699"/>
                    <a:pt x="13464" y="19471"/>
                  </a:cubicBezTo>
                  <a:cubicBezTo>
                    <a:pt x="12035" y="18705"/>
                    <a:pt x="10751" y="18000"/>
                    <a:pt x="9156" y="17628"/>
                  </a:cubicBezTo>
                  <a:cubicBezTo>
                    <a:pt x="8638" y="17503"/>
                    <a:pt x="8058" y="17420"/>
                    <a:pt x="7478" y="17379"/>
                  </a:cubicBezTo>
                  <a:cubicBezTo>
                    <a:pt x="7188" y="17379"/>
                    <a:pt x="6919" y="17358"/>
                    <a:pt x="6670" y="17358"/>
                  </a:cubicBezTo>
                  <a:lnTo>
                    <a:pt x="6049" y="17358"/>
                  </a:lnTo>
                  <a:cubicBezTo>
                    <a:pt x="4350" y="17358"/>
                    <a:pt x="3294" y="17317"/>
                    <a:pt x="2051" y="15598"/>
                  </a:cubicBezTo>
                  <a:cubicBezTo>
                    <a:pt x="1036" y="14231"/>
                    <a:pt x="559" y="12698"/>
                    <a:pt x="663" y="11020"/>
                  </a:cubicBezTo>
                  <a:cubicBezTo>
                    <a:pt x="808" y="8576"/>
                    <a:pt x="1864" y="5427"/>
                    <a:pt x="2507" y="3729"/>
                  </a:cubicBezTo>
                  <a:cubicBezTo>
                    <a:pt x="2589" y="3501"/>
                    <a:pt x="2672" y="3273"/>
                    <a:pt x="2817" y="3107"/>
                  </a:cubicBezTo>
                  <a:cubicBezTo>
                    <a:pt x="2859" y="3066"/>
                    <a:pt x="2900" y="3045"/>
                    <a:pt x="2942" y="3004"/>
                  </a:cubicBezTo>
                  <a:cubicBezTo>
                    <a:pt x="3522" y="2569"/>
                    <a:pt x="4806" y="2465"/>
                    <a:pt x="5800" y="2361"/>
                  </a:cubicBezTo>
                  <a:cubicBezTo>
                    <a:pt x="6007" y="2361"/>
                    <a:pt x="6214" y="2341"/>
                    <a:pt x="6401" y="2320"/>
                  </a:cubicBezTo>
                  <a:cubicBezTo>
                    <a:pt x="6716" y="2281"/>
                    <a:pt x="7040" y="2266"/>
                    <a:pt x="7366" y="2266"/>
                  </a:cubicBezTo>
                  <a:cubicBezTo>
                    <a:pt x="7555" y="2266"/>
                    <a:pt x="7744" y="2271"/>
                    <a:pt x="7934" y="2279"/>
                  </a:cubicBezTo>
                  <a:cubicBezTo>
                    <a:pt x="8493" y="2279"/>
                    <a:pt x="9073" y="2279"/>
                    <a:pt x="9632" y="2216"/>
                  </a:cubicBezTo>
                  <a:cubicBezTo>
                    <a:pt x="10606" y="2113"/>
                    <a:pt x="11538" y="1844"/>
                    <a:pt x="12408" y="1595"/>
                  </a:cubicBezTo>
                  <a:cubicBezTo>
                    <a:pt x="13071" y="1409"/>
                    <a:pt x="13713" y="1201"/>
                    <a:pt x="14376" y="1119"/>
                  </a:cubicBezTo>
                  <a:cubicBezTo>
                    <a:pt x="14728" y="1056"/>
                    <a:pt x="15101" y="994"/>
                    <a:pt x="15515" y="932"/>
                  </a:cubicBezTo>
                  <a:cubicBezTo>
                    <a:pt x="16959" y="693"/>
                    <a:pt x="18751" y="414"/>
                    <a:pt x="20500" y="414"/>
                  </a:cubicBezTo>
                  <a:close/>
                  <a:moveTo>
                    <a:pt x="17131" y="0"/>
                  </a:moveTo>
                  <a:cubicBezTo>
                    <a:pt x="16551" y="83"/>
                    <a:pt x="15991" y="166"/>
                    <a:pt x="15453" y="249"/>
                  </a:cubicBezTo>
                  <a:cubicBezTo>
                    <a:pt x="15039" y="311"/>
                    <a:pt x="14666" y="373"/>
                    <a:pt x="14334" y="435"/>
                  </a:cubicBezTo>
                  <a:cubicBezTo>
                    <a:pt x="13630" y="539"/>
                    <a:pt x="12946" y="725"/>
                    <a:pt x="12263" y="932"/>
                  </a:cubicBezTo>
                  <a:cubicBezTo>
                    <a:pt x="11414" y="1160"/>
                    <a:pt x="10502" y="1429"/>
                    <a:pt x="9570" y="1533"/>
                  </a:cubicBezTo>
                  <a:cubicBezTo>
                    <a:pt x="9247" y="1570"/>
                    <a:pt x="8924" y="1578"/>
                    <a:pt x="8596" y="1578"/>
                  </a:cubicBezTo>
                  <a:cubicBezTo>
                    <a:pt x="8378" y="1578"/>
                    <a:pt x="8157" y="1574"/>
                    <a:pt x="7934" y="1574"/>
                  </a:cubicBezTo>
                  <a:cubicBezTo>
                    <a:pt x="7395" y="1574"/>
                    <a:pt x="6857" y="1574"/>
                    <a:pt x="6318" y="1636"/>
                  </a:cubicBezTo>
                  <a:cubicBezTo>
                    <a:pt x="6132" y="1657"/>
                    <a:pt x="5945" y="1678"/>
                    <a:pt x="5738" y="1678"/>
                  </a:cubicBezTo>
                  <a:cubicBezTo>
                    <a:pt x="4599" y="1781"/>
                    <a:pt x="3211" y="1926"/>
                    <a:pt x="2527" y="2444"/>
                  </a:cubicBezTo>
                  <a:cubicBezTo>
                    <a:pt x="2486" y="2486"/>
                    <a:pt x="2403" y="2569"/>
                    <a:pt x="2341" y="2610"/>
                  </a:cubicBezTo>
                  <a:cubicBezTo>
                    <a:pt x="2113" y="2859"/>
                    <a:pt x="1989" y="3169"/>
                    <a:pt x="1864" y="3459"/>
                  </a:cubicBezTo>
                  <a:cubicBezTo>
                    <a:pt x="1098" y="5344"/>
                    <a:pt x="21" y="8866"/>
                    <a:pt x="0" y="11476"/>
                  </a:cubicBezTo>
                  <a:cubicBezTo>
                    <a:pt x="0" y="11558"/>
                    <a:pt x="0" y="11621"/>
                    <a:pt x="0" y="11703"/>
                  </a:cubicBezTo>
                  <a:cubicBezTo>
                    <a:pt x="83" y="13692"/>
                    <a:pt x="870" y="15101"/>
                    <a:pt x="2092" y="16426"/>
                  </a:cubicBezTo>
                  <a:cubicBezTo>
                    <a:pt x="3294" y="17731"/>
                    <a:pt x="4329" y="18021"/>
                    <a:pt x="5572" y="18063"/>
                  </a:cubicBezTo>
                  <a:cubicBezTo>
                    <a:pt x="5842" y="18083"/>
                    <a:pt x="6132" y="18083"/>
                    <a:pt x="6422" y="18083"/>
                  </a:cubicBezTo>
                  <a:cubicBezTo>
                    <a:pt x="6836" y="18083"/>
                    <a:pt x="7271" y="18083"/>
                    <a:pt x="7727" y="18125"/>
                  </a:cubicBezTo>
                  <a:cubicBezTo>
                    <a:pt x="9922" y="18270"/>
                    <a:pt x="11351" y="19119"/>
                    <a:pt x="13174" y="20093"/>
                  </a:cubicBezTo>
                  <a:cubicBezTo>
                    <a:pt x="13609" y="20320"/>
                    <a:pt x="14044" y="20548"/>
                    <a:pt x="14500" y="20776"/>
                  </a:cubicBezTo>
                  <a:cubicBezTo>
                    <a:pt x="15204" y="21128"/>
                    <a:pt x="15909" y="21377"/>
                    <a:pt x="16613" y="21522"/>
                  </a:cubicBezTo>
                  <a:cubicBezTo>
                    <a:pt x="17069" y="21603"/>
                    <a:pt x="17512" y="21659"/>
                    <a:pt x="17963" y="21659"/>
                  </a:cubicBezTo>
                  <a:cubicBezTo>
                    <a:pt x="18085" y="21659"/>
                    <a:pt x="18208" y="21655"/>
                    <a:pt x="18332" y="21646"/>
                  </a:cubicBezTo>
                  <a:cubicBezTo>
                    <a:pt x="19679" y="21584"/>
                    <a:pt x="21004" y="21087"/>
                    <a:pt x="22226" y="20175"/>
                  </a:cubicBezTo>
                  <a:cubicBezTo>
                    <a:pt x="24712" y="18332"/>
                    <a:pt x="26742" y="14811"/>
                    <a:pt x="27467" y="12097"/>
                  </a:cubicBezTo>
                  <a:cubicBezTo>
                    <a:pt x="28192" y="9342"/>
                    <a:pt x="28793" y="6173"/>
                    <a:pt x="27384" y="3128"/>
                  </a:cubicBezTo>
                  <a:cubicBezTo>
                    <a:pt x="26556" y="1284"/>
                    <a:pt x="24981" y="394"/>
                    <a:pt x="23158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6260217" y="2107166"/>
              <a:ext cx="623363" cy="463768"/>
            </a:xfrm>
            <a:custGeom>
              <a:avLst/>
              <a:gdLst/>
              <a:ahLst/>
              <a:cxnLst/>
              <a:rect l="l" t="t" r="r" b="b"/>
              <a:pathLst>
                <a:path w="19430" h="14469" extrusionOk="0">
                  <a:moveTo>
                    <a:pt x="13198" y="657"/>
                  </a:moveTo>
                  <a:cubicBezTo>
                    <a:pt x="15128" y="657"/>
                    <a:pt x="17139" y="1061"/>
                    <a:pt x="17959" y="2822"/>
                  </a:cubicBezTo>
                  <a:cubicBezTo>
                    <a:pt x="18746" y="4521"/>
                    <a:pt x="18477" y="6323"/>
                    <a:pt x="18084" y="7918"/>
                  </a:cubicBezTo>
                  <a:cubicBezTo>
                    <a:pt x="17690" y="9472"/>
                    <a:pt x="16551" y="11398"/>
                    <a:pt x="15204" y="12558"/>
                  </a:cubicBezTo>
                  <a:cubicBezTo>
                    <a:pt x="14198" y="13415"/>
                    <a:pt x="13198" y="13788"/>
                    <a:pt x="12171" y="13788"/>
                  </a:cubicBezTo>
                  <a:cubicBezTo>
                    <a:pt x="11486" y="13788"/>
                    <a:pt x="10788" y="13623"/>
                    <a:pt x="10067" y="13324"/>
                  </a:cubicBezTo>
                  <a:cubicBezTo>
                    <a:pt x="9736" y="13179"/>
                    <a:pt x="9404" y="13055"/>
                    <a:pt x="9073" y="12910"/>
                  </a:cubicBezTo>
                  <a:cubicBezTo>
                    <a:pt x="8099" y="12475"/>
                    <a:pt x="7209" y="12019"/>
                    <a:pt x="6132" y="11812"/>
                  </a:cubicBezTo>
                  <a:cubicBezTo>
                    <a:pt x="5759" y="11729"/>
                    <a:pt x="5386" y="11667"/>
                    <a:pt x="4992" y="11647"/>
                  </a:cubicBezTo>
                  <a:cubicBezTo>
                    <a:pt x="4806" y="11647"/>
                    <a:pt x="4640" y="11626"/>
                    <a:pt x="4454" y="11626"/>
                  </a:cubicBezTo>
                  <a:lnTo>
                    <a:pt x="4039" y="11626"/>
                  </a:lnTo>
                  <a:cubicBezTo>
                    <a:pt x="2900" y="11605"/>
                    <a:pt x="2279" y="11522"/>
                    <a:pt x="1512" y="10279"/>
                  </a:cubicBezTo>
                  <a:cubicBezTo>
                    <a:pt x="953" y="9409"/>
                    <a:pt x="684" y="8394"/>
                    <a:pt x="767" y="7317"/>
                  </a:cubicBezTo>
                  <a:cubicBezTo>
                    <a:pt x="870" y="5722"/>
                    <a:pt x="1533" y="3775"/>
                    <a:pt x="2030" y="2698"/>
                  </a:cubicBezTo>
                  <a:cubicBezTo>
                    <a:pt x="2092" y="2574"/>
                    <a:pt x="2175" y="2429"/>
                    <a:pt x="2258" y="2325"/>
                  </a:cubicBezTo>
                  <a:cubicBezTo>
                    <a:pt x="2299" y="2304"/>
                    <a:pt x="2320" y="2284"/>
                    <a:pt x="2362" y="2263"/>
                  </a:cubicBezTo>
                  <a:cubicBezTo>
                    <a:pt x="2755" y="2015"/>
                    <a:pt x="3646" y="1870"/>
                    <a:pt x="4454" y="1766"/>
                  </a:cubicBezTo>
                  <a:cubicBezTo>
                    <a:pt x="4599" y="1745"/>
                    <a:pt x="4744" y="1725"/>
                    <a:pt x="4868" y="1704"/>
                  </a:cubicBezTo>
                  <a:cubicBezTo>
                    <a:pt x="5241" y="1642"/>
                    <a:pt x="5614" y="1621"/>
                    <a:pt x="5987" y="1580"/>
                  </a:cubicBezTo>
                  <a:cubicBezTo>
                    <a:pt x="6401" y="1559"/>
                    <a:pt x="6815" y="1538"/>
                    <a:pt x="7229" y="1476"/>
                  </a:cubicBezTo>
                  <a:cubicBezTo>
                    <a:pt x="7954" y="1372"/>
                    <a:pt x="8659" y="1227"/>
                    <a:pt x="9259" y="1082"/>
                  </a:cubicBezTo>
                  <a:cubicBezTo>
                    <a:pt x="9674" y="1000"/>
                    <a:pt x="10088" y="896"/>
                    <a:pt x="10481" y="855"/>
                  </a:cubicBezTo>
                  <a:cubicBezTo>
                    <a:pt x="10709" y="834"/>
                    <a:pt x="10937" y="792"/>
                    <a:pt x="11186" y="772"/>
                  </a:cubicBezTo>
                  <a:cubicBezTo>
                    <a:pt x="11805" y="711"/>
                    <a:pt x="12496" y="657"/>
                    <a:pt x="13198" y="657"/>
                  </a:cubicBezTo>
                  <a:close/>
                  <a:moveTo>
                    <a:pt x="13092" y="0"/>
                  </a:moveTo>
                  <a:cubicBezTo>
                    <a:pt x="12437" y="0"/>
                    <a:pt x="11795" y="40"/>
                    <a:pt x="11206" y="88"/>
                  </a:cubicBezTo>
                  <a:cubicBezTo>
                    <a:pt x="10958" y="109"/>
                    <a:pt x="10709" y="150"/>
                    <a:pt x="10502" y="171"/>
                  </a:cubicBezTo>
                  <a:cubicBezTo>
                    <a:pt x="10046" y="212"/>
                    <a:pt x="9611" y="316"/>
                    <a:pt x="9176" y="399"/>
                  </a:cubicBezTo>
                  <a:cubicBezTo>
                    <a:pt x="8576" y="544"/>
                    <a:pt x="7892" y="689"/>
                    <a:pt x="7167" y="792"/>
                  </a:cubicBezTo>
                  <a:cubicBezTo>
                    <a:pt x="6774" y="855"/>
                    <a:pt x="6380" y="875"/>
                    <a:pt x="5966" y="896"/>
                  </a:cubicBezTo>
                  <a:cubicBezTo>
                    <a:pt x="5572" y="917"/>
                    <a:pt x="5158" y="958"/>
                    <a:pt x="4764" y="1020"/>
                  </a:cubicBezTo>
                  <a:cubicBezTo>
                    <a:pt x="4640" y="1041"/>
                    <a:pt x="4495" y="1062"/>
                    <a:pt x="4329" y="1082"/>
                  </a:cubicBezTo>
                  <a:cubicBezTo>
                    <a:pt x="3397" y="1227"/>
                    <a:pt x="2382" y="1393"/>
                    <a:pt x="1968" y="1683"/>
                  </a:cubicBezTo>
                  <a:lnTo>
                    <a:pt x="1823" y="1787"/>
                  </a:lnTo>
                  <a:cubicBezTo>
                    <a:pt x="1657" y="1973"/>
                    <a:pt x="1533" y="2180"/>
                    <a:pt x="1429" y="2387"/>
                  </a:cubicBezTo>
                  <a:cubicBezTo>
                    <a:pt x="684" y="3817"/>
                    <a:pt x="0" y="6447"/>
                    <a:pt x="145" y="8291"/>
                  </a:cubicBezTo>
                  <a:cubicBezTo>
                    <a:pt x="145" y="8332"/>
                    <a:pt x="145" y="8394"/>
                    <a:pt x="145" y="8436"/>
                  </a:cubicBezTo>
                  <a:cubicBezTo>
                    <a:pt x="394" y="10114"/>
                    <a:pt x="1202" y="10735"/>
                    <a:pt x="2154" y="11502"/>
                  </a:cubicBezTo>
                  <a:cubicBezTo>
                    <a:pt x="2921" y="12102"/>
                    <a:pt x="3522" y="12309"/>
                    <a:pt x="4288" y="12372"/>
                  </a:cubicBezTo>
                  <a:cubicBezTo>
                    <a:pt x="4454" y="12372"/>
                    <a:pt x="4619" y="12372"/>
                    <a:pt x="4785" y="12392"/>
                  </a:cubicBezTo>
                  <a:cubicBezTo>
                    <a:pt x="5034" y="12392"/>
                    <a:pt x="5303" y="12413"/>
                    <a:pt x="5572" y="12434"/>
                  </a:cubicBezTo>
                  <a:cubicBezTo>
                    <a:pt x="6856" y="12537"/>
                    <a:pt x="7747" y="13034"/>
                    <a:pt x="8845" y="13552"/>
                  </a:cubicBezTo>
                  <a:cubicBezTo>
                    <a:pt x="9176" y="13697"/>
                    <a:pt x="9529" y="13842"/>
                    <a:pt x="9901" y="13987"/>
                  </a:cubicBezTo>
                  <a:cubicBezTo>
                    <a:pt x="10440" y="14194"/>
                    <a:pt x="10979" y="14360"/>
                    <a:pt x="11538" y="14422"/>
                  </a:cubicBezTo>
                  <a:cubicBezTo>
                    <a:pt x="11755" y="14453"/>
                    <a:pt x="11968" y="14469"/>
                    <a:pt x="12180" y="14469"/>
                  </a:cubicBezTo>
                  <a:cubicBezTo>
                    <a:pt x="12392" y="14469"/>
                    <a:pt x="12605" y="14453"/>
                    <a:pt x="12822" y="14422"/>
                  </a:cubicBezTo>
                  <a:cubicBezTo>
                    <a:pt x="13796" y="14319"/>
                    <a:pt x="14749" y="13842"/>
                    <a:pt x="15681" y="13034"/>
                  </a:cubicBezTo>
                  <a:cubicBezTo>
                    <a:pt x="17151" y="11792"/>
                    <a:pt x="18353" y="9720"/>
                    <a:pt x="18767" y="8022"/>
                  </a:cubicBezTo>
                  <a:cubicBezTo>
                    <a:pt x="19181" y="6302"/>
                    <a:pt x="19430" y="4376"/>
                    <a:pt x="18581" y="2532"/>
                  </a:cubicBezTo>
                  <a:cubicBezTo>
                    <a:pt x="17609" y="445"/>
                    <a:pt x="15277" y="0"/>
                    <a:pt x="13092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6401765" y="2209510"/>
              <a:ext cx="335615" cy="238439"/>
            </a:xfrm>
            <a:custGeom>
              <a:avLst/>
              <a:gdLst/>
              <a:ahLst/>
              <a:cxnLst/>
              <a:rect l="l" t="t" r="r" b="b"/>
              <a:pathLst>
                <a:path w="10461" h="7439" extrusionOk="0">
                  <a:moveTo>
                    <a:pt x="6316" y="684"/>
                  </a:moveTo>
                  <a:cubicBezTo>
                    <a:pt x="7611" y="684"/>
                    <a:pt x="8737" y="1319"/>
                    <a:pt x="9239" y="2364"/>
                  </a:cubicBezTo>
                  <a:cubicBezTo>
                    <a:pt x="9736" y="3379"/>
                    <a:pt x="9529" y="4559"/>
                    <a:pt x="8679" y="5574"/>
                  </a:cubicBezTo>
                  <a:cubicBezTo>
                    <a:pt x="7932" y="6479"/>
                    <a:pt x="7262" y="6765"/>
                    <a:pt x="6521" y="6765"/>
                  </a:cubicBezTo>
                  <a:cubicBezTo>
                    <a:pt x="5990" y="6765"/>
                    <a:pt x="5422" y="6617"/>
                    <a:pt x="4764" y="6444"/>
                  </a:cubicBezTo>
                  <a:cubicBezTo>
                    <a:pt x="4267" y="6320"/>
                    <a:pt x="3749" y="6175"/>
                    <a:pt x="3190" y="6092"/>
                  </a:cubicBezTo>
                  <a:cubicBezTo>
                    <a:pt x="2859" y="6051"/>
                    <a:pt x="2589" y="6030"/>
                    <a:pt x="2341" y="6009"/>
                  </a:cubicBezTo>
                  <a:cubicBezTo>
                    <a:pt x="1595" y="5989"/>
                    <a:pt x="1347" y="5968"/>
                    <a:pt x="1057" y="5077"/>
                  </a:cubicBezTo>
                  <a:cubicBezTo>
                    <a:pt x="705" y="4062"/>
                    <a:pt x="1098" y="2281"/>
                    <a:pt x="1782" y="1659"/>
                  </a:cubicBezTo>
                  <a:cubicBezTo>
                    <a:pt x="2279" y="1494"/>
                    <a:pt x="4909" y="727"/>
                    <a:pt x="6194" y="686"/>
                  </a:cubicBezTo>
                  <a:cubicBezTo>
                    <a:pt x="6235" y="685"/>
                    <a:pt x="6276" y="684"/>
                    <a:pt x="6316" y="684"/>
                  </a:cubicBezTo>
                  <a:close/>
                  <a:moveTo>
                    <a:pt x="6296" y="1"/>
                  </a:moveTo>
                  <a:cubicBezTo>
                    <a:pt x="6255" y="1"/>
                    <a:pt x="6214" y="1"/>
                    <a:pt x="6173" y="2"/>
                  </a:cubicBezTo>
                  <a:cubicBezTo>
                    <a:pt x="4744" y="44"/>
                    <a:pt x="1844" y="893"/>
                    <a:pt x="1492" y="1038"/>
                  </a:cubicBezTo>
                  <a:lnTo>
                    <a:pt x="1388" y="1100"/>
                  </a:lnTo>
                  <a:cubicBezTo>
                    <a:pt x="394" y="1908"/>
                    <a:pt x="0" y="4124"/>
                    <a:pt x="394" y="5305"/>
                  </a:cubicBezTo>
                  <a:cubicBezTo>
                    <a:pt x="829" y="6631"/>
                    <a:pt x="1512" y="6672"/>
                    <a:pt x="2299" y="6714"/>
                  </a:cubicBezTo>
                  <a:cubicBezTo>
                    <a:pt x="2527" y="6714"/>
                    <a:pt x="2797" y="6734"/>
                    <a:pt x="3087" y="6776"/>
                  </a:cubicBezTo>
                  <a:cubicBezTo>
                    <a:pt x="3604" y="6859"/>
                    <a:pt x="4102" y="6983"/>
                    <a:pt x="4578" y="7107"/>
                  </a:cubicBezTo>
                  <a:cubicBezTo>
                    <a:pt x="5241" y="7273"/>
                    <a:pt x="5883" y="7439"/>
                    <a:pt x="6525" y="7439"/>
                  </a:cubicBezTo>
                  <a:cubicBezTo>
                    <a:pt x="7416" y="7439"/>
                    <a:pt x="8307" y="7128"/>
                    <a:pt x="9218" y="6030"/>
                  </a:cubicBezTo>
                  <a:cubicBezTo>
                    <a:pt x="10233" y="4808"/>
                    <a:pt x="10461" y="3316"/>
                    <a:pt x="9860" y="2053"/>
                  </a:cubicBezTo>
                  <a:cubicBezTo>
                    <a:pt x="9234" y="781"/>
                    <a:pt x="7880" y="1"/>
                    <a:pt x="6296" y="1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84238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4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"/>
          <p:cNvSpPr/>
          <p:nvPr/>
        </p:nvSpPr>
        <p:spPr>
          <a:xfrm rot="5400000">
            <a:off x="7950844" y="2398453"/>
            <a:ext cx="1661933" cy="724379"/>
          </a:xfrm>
          <a:custGeom>
            <a:avLst/>
            <a:gdLst/>
            <a:ahLst/>
            <a:cxnLst/>
            <a:rect l="l" t="t" r="r" b="b"/>
            <a:pathLst>
              <a:path w="74426" h="32447" extrusionOk="0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7"/>
          <p:cNvSpPr txBox="1">
            <a:spLocks noGrp="1"/>
          </p:cNvSpPr>
          <p:nvPr>
            <p:ph type="title"/>
          </p:nvPr>
        </p:nvSpPr>
        <p:spPr>
          <a:xfrm>
            <a:off x="1252725" y="1196524"/>
            <a:ext cx="2246700" cy="14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7"/>
          <p:cNvSpPr/>
          <p:nvPr/>
        </p:nvSpPr>
        <p:spPr>
          <a:xfrm>
            <a:off x="0" y="4008102"/>
            <a:ext cx="958346" cy="1135418"/>
          </a:xfrm>
          <a:custGeom>
            <a:avLst/>
            <a:gdLst/>
            <a:ahLst/>
            <a:cxnLst/>
            <a:rect l="l" t="t" r="r" b="b"/>
            <a:pathLst>
              <a:path w="46152" h="54686" extrusionOk="0">
                <a:moveTo>
                  <a:pt x="19120" y="0"/>
                </a:moveTo>
                <a:cubicBezTo>
                  <a:pt x="12615" y="0"/>
                  <a:pt x="6670" y="1368"/>
                  <a:pt x="3066" y="2424"/>
                </a:cubicBezTo>
                <a:cubicBezTo>
                  <a:pt x="2031" y="2735"/>
                  <a:pt x="995" y="3045"/>
                  <a:pt x="1" y="3356"/>
                </a:cubicBezTo>
                <a:lnTo>
                  <a:pt x="1" y="4703"/>
                </a:lnTo>
                <a:cubicBezTo>
                  <a:pt x="1119" y="4350"/>
                  <a:pt x="2258" y="3998"/>
                  <a:pt x="3418" y="3646"/>
                </a:cubicBezTo>
                <a:cubicBezTo>
                  <a:pt x="6940" y="2631"/>
                  <a:pt x="12781" y="1264"/>
                  <a:pt x="19120" y="1264"/>
                </a:cubicBezTo>
                <a:cubicBezTo>
                  <a:pt x="21481" y="1264"/>
                  <a:pt x="23925" y="1471"/>
                  <a:pt x="26349" y="1927"/>
                </a:cubicBezTo>
                <a:cubicBezTo>
                  <a:pt x="31859" y="3004"/>
                  <a:pt x="37244" y="5510"/>
                  <a:pt x="41346" y="10523"/>
                </a:cubicBezTo>
                <a:cubicBezTo>
                  <a:pt x="43811" y="13547"/>
                  <a:pt x="44846" y="16447"/>
                  <a:pt x="44515" y="19409"/>
                </a:cubicBezTo>
                <a:cubicBezTo>
                  <a:pt x="43811" y="25644"/>
                  <a:pt x="36892" y="30989"/>
                  <a:pt x="31341" y="35297"/>
                </a:cubicBezTo>
                <a:lnTo>
                  <a:pt x="31051" y="35504"/>
                </a:lnTo>
                <a:cubicBezTo>
                  <a:pt x="24443" y="40641"/>
                  <a:pt x="17794" y="44950"/>
                  <a:pt x="11248" y="48347"/>
                </a:cubicBezTo>
                <a:cubicBezTo>
                  <a:pt x="7458" y="50315"/>
                  <a:pt x="3708" y="51972"/>
                  <a:pt x="1" y="53339"/>
                </a:cubicBezTo>
                <a:lnTo>
                  <a:pt x="1" y="54685"/>
                </a:lnTo>
                <a:cubicBezTo>
                  <a:pt x="3895" y="53298"/>
                  <a:pt x="7851" y="51558"/>
                  <a:pt x="11849" y="49486"/>
                </a:cubicBezTo>
                <a:cubicBezTo>
                  <a:pt x="18436" y="46048"/>
                  <a:pt x="25168" y="41698"/>
                  <a:pt x="31838" y="36519"/>
                </a:cubicBezTo>
                <a:lnTo>
                  <a:pt x="32128" y="36312"/>
                </a:lnTo>
                <a:cubicBezTo>
                  <a:pt x="37887" y="31859"/>
                  <a:pt x="45012" y="26328"/>
                  <a:pt x="45779" y="19554"/>
                </a:cubicBezTo>
                <a:cubicBezTo>
                  <a:pt x="46151" y="16282"/>
                  <a:pt x="44991" y="12967"/>
                  <a:pt x="42319" y="9715"/>
                </a:cubicBezTo>
                <a:cubicBezTo>
                  <a:pt x="36126" y="2134"/>
                  <a:pt x="27198" y="0"/>
                  <a:pt x="19120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7"/>
          <p:cNvSpPr/>
          <p:nvPr/>
        </p:nvSpPr>
        <p:spPr>
          <a:xfrm>
            <a:off x="0" y="185401"/>
            <a:ext cx="838394" cy="1317905"/>
          </a:xfrm>
          <a:custGeom>
            <a:avLst/>
            <a:gdLst/>
            <a:ahLst/>
            <a:cxnLst/>
            <a:rect l="l" t="t" r="r" b="b"/>
            <a:pathLst>
              <a:path w="36126" h="56794" extrusionOk="0">
                <a:moveTo>
                  <a:pt x="1" y="0"/>
                </a:moveTo>
                <a:lnTo>
                  <a:pt x="1" y="45778"/>
                </a:lnTo>
                <a:cubicBezTo>
                  <a:pt x="498" y="46006"/>
                  <a:pt x="995" y="46255"/>
                  <a:pt x="1513" y="46503"/>
                </a:cubicBezTo>
                <a:cubicBezTo>
                  <a:pt x="7830" y="49548"/>
                  <a:pt x="14293" y="52283"/>
                  <a:pt x="20880" y="54748"/>
                </a:cubicBezTo>
                <a:cubicBezTo>
                  <a:pt x="23490" y="55721"/>
                  <a:pt x="26199" y="56793"/>
                  <a:pt x="28635" y="56793"/>
                </a:cubicBezTo>
                <a:cubicBezTo>
                  <a:pt x="31072" y="56793"/>
                  <a:pt x="33236" y="55721"/>
                  <a:pt x="34759" y="52407"/>
                </a:cubicBezTo>
                <a:cubicBezTo>
                  <a:pt x="35836" y="50066"/>
                  <a:pt x="35939" y="47415"/>
                  <a:pt x="35981" y="44846"/>
                </a:cubicBezTo>
                <a:cubicBezTo>
                  <a:pt x="36126" y="37990"/>
                  <a:pt x="36043" y="30864"/>
                  <a:pt x="33184" y="24629"/>
                </a:cubicBezTo>
                <a:cubicBezTo>
                  <a:pt x="28607" y="14604"/>
                  <a:pt x="18042" y="8990"/>
                  <a:pt x="8183" y="4081"/>
                </a:cubicBezTo>
                <a:cubicBezTo>
                  <a:pt x="5448" y="2714"/>
                  <a:pt x="2714" y="1368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7"/>
          <p:cNvSpPr/>
          <p:nvPr/>
        </p:nvSpPr>
        <p:spPr>
          <a:xfrm>
            <a:off x="488628" y="185407"/>
            <a:ext cx="163346" cy="146382"/>
          </a:xfrm>
          <a:custGeom>
            <a:avLst/>
            <a:gdLst/>
            <a:ahLst/>
            <a:cxnLst/>
            <a:rect l="l" t="t" r="r" b="b"/>
            <a:pathLst>
              <a:path w="5097" h="4568" extrusionOk="0">
                <a:moveTo>
                  <a:pt x="2355" y="0"/>
                </a:moveTo>
                <a:cubicBezTo>
                  <a:pt x="1461" y="0"/>
                  <a:pt x="560" y="368"/>
                  <a:pt x="187" y="1179"/>
                </a:cubicBezTo>
                <a:cubicBezTo>
                  <a:pt x="22" y="1552"/>
                  <a:pt x="1" y="1945"/>
                  <a:pt x="84" y="2339"/>
                </a:cubicBezTo>
                <a:cubicBezTo>
                  <a:pt x="105" y="2422"/>
                  <a:pt x="146" y="2505"/>
                  <a:pt x="167" y="2608"/>
                </a:cubicBezTo>
                <a:cubicBezTo>
                  <a:pt x="332" y="3043"/>
                  <a:pt x="602" y="3457"/>
                  <a:pt x="933" y="3810"/>
                </a:cubicBezTo>
                <a:cubicBezTo>
                  <a:pt x="1202" y="4141"/>
                  <a:pt x="1534" y="4452"/>
                  <a:pt x="1948" y="4535"/>
                </a:cubicBezTo>
                <a:cubicBezTo>
                  <a:pt x="2039" y="4557"/>
                  <a:pt x="2129" y="4567"/>
                  <a:pt x="2219" y="4567"/>
                </a:cubicBezTo>
                <a:cubicBezTo>
                  <a:pt x="2459" y="4567"/>
                  <a:pt x="2696" y="4495"/>
                  <a:pt x="2922" y="4390"/>
                </a:cubicBezTo>
                <a:cubicBezTo>
                  <a:pt x="3957" y="3872"/>
                  <a:pt x="5097" y="2484"/>
                  <a:pt x="4620" y="1262"/>
                </a:cubicBezTo>
                <a:cubicBezTo>
                  <a:pt x="4454" y="847"/>
                  <a:pt x="4123" y="537"/>
                  <a:pt x="3750" y="330"/>
                </a:cubicBezTo>
                <a:cubicBezTo>
                  <a:pt x="3350" y="115"/>
                  <a:pt x="2854" y="0"/>
                  <a:pt x="23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7"/>
          <p:cNvSpPr/>
          <p:nvPr/>
        </p:nvSpPr>
        <p:spPr>
          <a:xfrm>
            <a:off x="315366" y="3659090"/>
            <a:ext cx="161359" cy="144715"/>
          </a:xfrm>
          <a:custGeom>
            <a:avLst/>
            <a:gdLst/>
            <a:ahLst/>
            <a:cxnLst/>
            <a:rect l="l" t="t" r="r" b="b"/>
            <a:pathLst>
              <a:path w="5035" h="4516" extrusionOk="0">
                <a:moveTo>
                  <a:pt x="2572" y="0"/>
                </a:moveTo>
                <a:cubicBezTo>
                  <a:pt x="1508" y="0"/>
                  <a:pt x="334" y="574"/>
                  <a:pt x="84" y="1657"/>
                </a:cubicBezTo>
                <a:cubicBezTo>
                  <a:pt x="1" y="2029"/>
                  <a:pt x="63" y="2423"/>
                  <a:pt x="229" y="2754"/>
                </a:cubicBezTo>
                <a:cubicBezTo>
                  <a:pt x="249" y="2837"/>
                  <a:pt x="291" y="2920"/>
                  <a:pt x="353" y="3003"/>
                </a:cubicBezTo>
                <a:cubicBezTo>
                  <a:pt x="581" y="3417"/>
                  <a:pt x="933" y="3728"/>
                  <a:pt x="1327" y="4018"/>
                </a:cubicBezTo>
                <a:cubicBezTo>
                  <a:pt x="1637" y="4267"/>
                  <a:pt x="2031" y="4494"/>
                  <a:pt x="2445" y="4515"/>
                </a:cubicBezTo>
                <a:cubicBezTo>
                  <a:pt x="2756" y="4515"/>
                  <a:pt x="3087" y="4370"/>
                  <a:pt x="3336" y="4163"/>
                </a:cubicBezTo>
                <a:cubicBezTo>
                  <a:pt x="4247" y="3459"/>
                  <a:pt x="5034" y="1926"/>
                  <a:pt x="4330" y="828"/>
                </a:cubicBezTo>
                <a:cubicBezTo>
                  <a:pt x="4102" y="476"/>
                  <a:pt x="3729" y="227"/>
                  <a:pt x="3315" y="103"/>
                </a:cubicBezTo>
                <a:cubicBezTo>
                  <a:pt x="3084" y="34"/>
                  <a:pt x="2831" y="0"/>
                  <a:pt x="25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7"/>
          <p:cNvSpPr/>
          <p:nvPr/>
        </p:nvSpPr>
        <p:spPr>
          <a:xfrm>
            <a:off x="8762524" y="959049"/>
            <a:ext cx="161340" cy="144715"/>
          </a:xfrm>
          <a:custGeom>
            <a:avLst/>
            <a:gdLst/>
            <a:ahLst/>
            <a:cxnLst/>
            <a:rect l="l" t="t" r="r" b="b"/>
            <a:pathLst>
              <a:path w="5034" h="4516" extrusionOk="0">
                <a:moveTo>
                  <a:pt x="2572" y="1"/>
                </a:moveTo>
                <a:cubicBezTo>
                  <a:pt x="1507" y="1"/>
                  <a:pt x="333" y="574"/>
                  <a:pt x="83" y="1657"/>
                </a:cubicBezTo>
                <a:cubicBezTo>
                  <a:pt x="0" y="2030"/>
                  <a:pt x="63" y="2424"/>
                  <a:pt x="228" y="2755"/>
                </a:cubicBezTo>
                <a:cubicBezTo>
                  <a:pt x="249" y="2838"/>
                  <a:pt x="290" y="2921"/>
                  <a:pt x="353" y="3004"/>
                </a:cubicBezTo>
                <a:cubicBezTo>
                  <a:pt x="580" y="3418"/>
                  <a:pt x="933" y="3729"/>
                  <a:pt x="1326" y="4019"/>
                </a:cubicBezTo>
                <a:cubicBezTo>
                  <a:pt x="1637" y="4267"/>
                  <a:pt x="2030" y="4495"/>
                  <a:pt x="2445" y="4516"/>
                </a:cubicBezTo>
                <a:cubicBezTo>
                  <a:pt x="2755" y="4516"/>
                  <a:pt x="3087" y="4371"/>
                  <a:pt x="3335" y="4164"/>
                </a:cubicBezTo>
                <a:cubicBezTo>
                  <a:pt x="4247" y="3459"/>
                  <a:pt x="5034" y="1927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1" y="1"/>
                  <a:pt x="25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7"/>
          <p:cNvSpPr/>
          <p:nvPr/>
        </p:nvSpPr>
        <p:spPr>
          <a:xfrm>
            <a:off x="5633501" y="4678850"/>
            <a:ext cx="2045205" cy="466311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7"/>
          <p:cNvSpPr/>
          <p:nvPr/>
        </p:nvSpPr>
        <p:spPr>
          <a:xfrm>
            <a:off x="8294848" y="1"/>
            <a:ext cx="838358" cy="920204"/>
          </a:xfrm>
          <a:custGeom>
            <a:avLst/>
            <a:gdLst/>
            <a:ahLst/>
            <a:cxnLst/>
            <a:rect l="l" t="t" r="r" b="b"/>
            <a:pathLst>
              <a:path w="41202" h="45230" extrusionOk="0">
                <a:moveTo>
                  <a:pt x="13796" y="0"/>
                </a:moveTo>
                <a:cubicBezTo>
                  <a:pt x="12926" y="1015"/>
                  <a:pt x="12222" y="1968"/>
                  <a:pt x="11684" y="2734"/>
                </a:cubicBezTo>
                <a:cubicBezTo>
                  <a:pt x="3771" y="13899"/>
                  <a:pt x="1" y="24670"/>
                  <a:pt x="457" y="34696"/>
                </a:cubicBezTo>
                <a:cubicBezTo>
                  <a:pt x="539" y="36519"/>
                  <a:pt x="767" y="38859"/>
                  <a:pt x="1907" y="40889"/>
                </a:cubicBezTo>
                <a:cubicBezTo>
                  <a:pt x="3294" y="43396"/>
                  <a:pt x="5428" y="44825"/>
                  <a:pt x="8224" y="45157"/>
                </a:cubicBezTo>
                <a:cubicBezTo>
                  <a:pt x="8648" y="45206"/>
                  <a:pt x="9074" y="45230"/>
                  <a:pt x="9501" y="45230"/>
                </a:cubicBezTo>
                <a:cubicBezTo>
                  <a:pt x="12625" y="45230"/>
                  <a:pt x="15778" y="43990"/>
                  <a:pt x="18001" y="42878"/>
                </a:cubicBezTo>
                <a:cubicBezTo>
                  <a:pt x="18105" y="42816"/>
                  <a:pt x="18209" y="42754"/>
                  <a:pt x="18312" y="42712"/>
                </a:cubicBezTo>
                <a:cubicBezTo>
                  <a:pt x="21150" y="41221"/>
                  <a:pt x="23863" y="39232"/>
                  <a:pt x="25624" y="37306"/>
                </a:cubicBezTo>
                <a:cubicBezTo>
                  <a:pt x="29208" y="33432"/>
                  <a:pt x="32294" y="28565"/>
                  <a:pt x="34842" y="22868"/>
                </a:cubicBezTo>
                <a:cubicBezTo>
                  <a:pt x="36789" y="18518"/>
                  <a:pt x="38446" y="13651"/>
                  <a:pt x="39730" y="8389"/>
                </a:cubicBezTo>
                <a:lnTo>
                  <a:pt x="39793" y="8161"/>
                </a:lnTo>
                <a:cubicBezTo>
                  <a:pt x="40414" y="5613"/>
                  <a:pt x="41118" y="2714"/>
                  <a:pt x="41201" y="0"/>
                </a:cubicBezTo>
                <a:lnTo>
                  <a:pt x="40393" y="0"/>
                </a:lnTo>
                <a:cubicBezTo>
                  <a:pt x="40290" y="2610"/>
                  <a:pt x="39606" y="5469"/>
                  <a:pt x="38985" y="7975"/>
                </a:cubicBezTo>
                <a:lnTo>
                  <a:pt x="38923" y="8203"/>
                </a:lnTo>
                <a:cubicBezTo>
                  <a:pt x="37659" y="13402"/>
                  <a:pt x="36023" y="18228"/>
                  <a:pt x="34096" y="22537"/>
                </a:cubicBezTo>
                <a:cubicBezTo>
                  <a:pt x="31590" y="28150"/>
                  <a:pt x="28524" y="32935"/>
                  <a:pt x="25023" y="36747"/>
                </a:cubicBezTo>
                <a:cubicBezTo>
                  <a:pt x="21931" y="40129"/>
                  <a:pt x="15069" y="44396"/>
                  <a:pt x="9503" y="44396"/>
                </a:cubicBezTo>
                <a:cubicBezTo>
                  <a:pt x="9104" y="44396"/>
                  <a:pt x="8712" y="44374"/>
                  <a:pt x="8328" y="44328"/>
                </a:cubicBezTo>
                <a:cubicBezTo>
                  <a:pt x="5801" y="44038"/>
                  <a:pt x="3874" y="42754"/>
                  <a:pt x="2632" y="40496"/>
                </a:cubicBezTo>
                <a:cubicBezTo>
                  <a:pt x="1575" y="38611"/>
                  <a:pt x="1347" y="36395"/>
                  <a:pt x="1285" y="34675"/>
                </a:cubicBezTo>
                <a:cubicBezTo>
                  <a:pt x="829" y="24815"/>
                  <a:pt x="4558" y="14231"/>
                  <a:pt x="12346" y="3211"/>
                </a:cubicBezTo>
                <a:cubicBezTo>
                  <a:pt x="12968" y="2320"/>
                  <a:pt x="13838" y="1201"/>
                  <a:pt x="1487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5" name="Google Shape;175;p7"/>
          <p:cNvGrpSpPr/>
          <p:nvPr/>
        </p:nvGrpSpPr>
        <p:grpSpPr>
          <a:xfrm>
            <a:off x="141137" y="2237636"/>
            <a:ext cx="509835" cy="466288"/>
            <a:chOff x="5177300" y="2314950"/>
            <a:chExt cx="341575" cy="312400"/>
          </a:xfrm>
        </p:grpSpPr>
        <p:sp>
          <p:nvSpPr>
            <p:cNvPr id="176" name="Google Shape;176;p7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7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7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7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7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1" name="Google Shape;181;p7"/>
          <p:cNvSpPr txBox="1">
            <a:spLocks noGrp="1"/>
          </p:cNvSpPr>
          <p:nvPr>
            <p:ph type="subTitle" idx="1"/>
          </p:nvPr>
        </p:nvSpPr>
        <p:spPr>
          <a:xfrm>
            <a:off x="1289304" y="2990088"/>
            <a:ext cx="30357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>
            <a:endParaRPr/>
          </a:p>
        </p:txBody>
      </p:sp>
      <p:grpSp>
        <p:nvGrpSpPr>
          <p:cNvPr id="182" name="Google Shape;182;p7"/>
          <p:cNvGrpSpPr/>
          <p:nvPr/>
        </p:nvGrpSpPr>
        <p:grpSpPr>
          <a:xfrm>
            <a:off x="8459112" y="3192811"/>
            <a:ext cx="509835" cy="466288"/>
            <a:chOff x="5177300" y="2314950"/>
            <a:chExt cx="341575" cy="312400"/>
          </a:xfrm>
        </p:grpSpPr>
        <p:sp>
          <p:nvSpPr>
            <p:cNvPr id="183" name="Google Shape;183;p7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7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7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7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7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8" name="Google Shape;188;p7"/>
          <p:cNvSpPr/>
          <p:nvPr/>
        </p:nvSpPr>
        <p:spPr>
          <a:xfrm rot="10800000">
            <a:off x="5414562" y="6"/>
            <a:ext cx="1536187" cy="350196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4823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4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"/>
          <p:cNvSpPr txBox="1">
            <a:spLocks noGrp="1"/>
          </p:cNvSpPr>
          <p:nvPr>
            <p:ph type="title"/>
          </p:nvPr>
        </p:nvSpPr>
        <p:spPr>
          <a:xfrm>
            <a:off x="1353312" y="3026664"/>
            <a:ext cx="6300300" cy="3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 sz="3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900"/>
              <a:buNone/>
              <a:defRPr sz="39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900"/>
              <a:buNone/>
              <a:defRPr sz="39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900"/>
              <a:buNone/>
              <a:defRPr sz="39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900"/>
              <a:buNone/>
              <a:defRPr sz="39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900"/>
              <a:buNone/>
              <a:defRPr sz="39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900"/>
              <a:buNone/>
              <a:defRPr sz="39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900"/>
              <a:buNone/>
              <a:defRPr sz="39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900"/>
              <a:buNone/>
              <a:defRPr sz="39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8"/>
          <p:cNvSpPr txBox="1">
            <a:spLocks noGrp="1"/>
          </p:cNvSpPr>
          <p:nvPr>
            <p:ph type="subTitle" idx="1"/>
          </p:nvPr>
        </p:nvSpPr>
        <p:spPr>
          <a:xfrm>
            <a:off x="1353312" y="1554480"/>
            <a:ext cx="63735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92" name="Google Shape;192;p8"/>
          <p:cNvSpPr/>
          <p:nvPr/>
        </p:nvSpPr>
        <p:spPr>
          <a:xfrm>
            <a:off x="8119599" y="2664177"/>
            <a:ext cx="1025648" cy="1063093"/>
          </a:xfrm>
          <a:custGeom>
            <a:avLst/>
            <a:gdLst/>
            <a:ahLst/>
            <a:cxnLst/>
            <a:rect l="l" t="t" r="r" b="b"/>
            <a:pathLst>
              <a:path w="32004" h="33175" extrusionOk="0">
                <a:moveTo>
                  <a:pt x="10837" y="0"/>
                </a:moveTo>
                <a:cubicBezTo>
                  <a:pt x="8343" y="0"/>
                  <a:pt x="5972" y="932"/>
                  <a:pt x="4474" y="3782"/>
                </a:cubicBezTo>
                <a:cubicBezTo>
                  <a:pt x="0" y="12316"/>
                  <a:pt x="12035" y="21326"/>
                  <a:pt x="18477" y="26173"/>
                </a:cubicBezTo>
                <a:cubicBezTo>
                  <a:pt x="18871" y="26463"/>
                  <a:pt x="19223" y="26733"/>
                  <a:pt x="19575" y="27002"/>
                </a:cubicBezTo>
                <a:cubicBezTo>
                  <a:pt x="24049" y="30399"/>
                  <a:pt x="28275" y="32243"/>
                  <a:pt x="32003" y="33175"/>
                </a:cubicBezTo>
                <a:lnTo>
                  <a:pt x="32003" y="32553"/>
                </a:lnTo>
                <a:cubicBezTo>
                  <a:pt x="28378" y="31621"/>
                  <a:pt x="24298" y="29819"/>
                  <a:pt x="19948" y="26505"/>
                </a:cubicBezTo>
                <a:cubicBezTo>
                  <a:pt x="19596" y="26256"/>
                  <a:pt x="19243" y="25987"/>
                  <a:pt x="18850" y="25697"/>
                </a:cubicBezTo>
                <a:cubicBezTo>
                  <a:pt x="12532" y="20953"/>
                  <a:pt x="787" y="12129"/>
                  <a:pt x="5013" y="4072"/>
                </a:cubicBezTo>
                <a:cubicBezTo>
                  <a:pt x="6354" y="1513"/>
                  <a:pt x="8430" y="590"/>
                  <a:pt x="10796" y="590"/>
                </a:cubicBezTo>
                <a:cubicBezTo>
                  <a:pt x="13620" y="590"/>
                  <a:pt x="16855" y="1906"/>
                  <a:pt x="19741" y="3326"/>
                </a:cubicBezTo>
                <a:cubicBezTo>
                  <a:pt x="22185" y="4527"/>
                  <a:pt x="24733" y="5625"/>
                  <a:pt x="27177" y="6702"/>
                </a:cubicBezTo>
                <a:cubicBezTo>
                  <a:pt x="28772" y="7386"/>
                  <a:pt x="30388" y="8069"/>
                  <a:pt x="32003" y="8815"/>
                </a:cubicBezTo>
                <a:lnTo>
                  <a:pt x="32003" y="8132"/>
                </a:lnTo>
                <a:cubicBezTo>
                  <a:pt x="30470" y="7448"/>
                  <a:pt x="28938" y="6785"/>
                  <a:pt x="27426" y="6143"/>
                </a:cubicBezTo>
                <a:cubicBezTo>
                  <a:pt x="24981" y="5066"/>
                  <a:pt x="22433" y="3968"/>
                  <a:pt x="20010" y="2787"/>
                </a:cubicBezTo>
                <a:cubicBezTo>
                  <a:pt x="18097" y="1843"/>
                  <a:pt x="14345" y="0"/>
                  <a:pt x="1083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8"/>
          <p:cNvSpPr/>
          <p:nvPr/>
        </p:nvSpPr>
        <p:spPr>
          <a:xfrm>
            <a:off x="1832424" y="591571"/>
            <a:ext cx="94957" cy="91873"/>
          </a:xfrm>
          <a:custGeom>
            <a:avLst/>
            <a:gdLst/>
            <a:ahLst/>
            <a:cxnLst/>
            <a:rect l="l" t="t" r="r" b="b"/>
            <a:pathLst>
              <a:path w="2963" h="2867" extrusionOk="0">
                <a:moveTo>
                  <a:pt x="1254" y="0"/>
                </a:moveTo>
                <a:cubicBezTo>
                  <a:pt x="1047" y="0"/>
                  <a:pt x="845" y="50"/>
                  <a:pt x="663" y="165"/>
                </a:cubicBezTo>
                <a:cubicBezTo>
                  <a:pt x="436" y="310"/>
                  <a:pt x="291" y="559"/>
                  <a:pt x="208" y="808"/>
                </a:cubicBezTo>
                <a:cubicBezTo>
                  <a:pt x="1" y="1553"/>
                  <a:pt x="332" y="2651"/>
                  <a:pt x="1181" y="2838"/>
                </a:cubicBezTo>
                <a:cubicBezTo>
                  <a:pt x="1254" y="2857"/>
                  <a:pt x="1329" y="2867"/>
                  <a:pt x="1405" y="2867"/>
                </a:cubicBezTo>
                <a:cubicBezTo>
                  <a:pt x="1564" y="2867"/>
                  <a:pt x="1724" y="2825"/>
                  <a:pt x="1865" y="2755"/>
                </a:cubicBezTo>
                <a:cubicBezTo>
                  <a:pt x="1927" y="2734"/>
                  <a:pt x="1968" y="2713"/>
                  <a:pt x="2031" y="2672"/>
                </a:cubicBezTo>
                <a:cubicBezTo>
                  <a:pt x="2279" y="2527"/>
                  <a:pt x="2486" y="2299"/>
                  <a:pt x="2652" y="2071"/>
                </a:cubicBezTo>
                <a:cubicBezTo>
                  <a:pt x="2818" y="1864"/>
                  <a:pt x="2963" y="1636"/>
                  <a:pt x="2963" y="1367"/>
                </a:cubicBezTo>
                <a:cubicBezTo>
                  <a:pt x="2963" y="1160"/>
                  <a:pt x="2880" y="953"/>
                  <a:pt x="2756" y="808"/>
                </a:cubicBezTo>
                <a:cubicBezTo>
                  <a:pt x="2436" y="382"/>
                  <a:pt x="1826" y="0"/>
                  <a:pt x="1254" y="0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8"/>
          <p:cNvSpPr/>
          <p:nvPr/>
        </p:nvSpPr>
        <p:spPr>
          <a:xfrm>
            <a:off x="968776" y="3800269"/>
            <a:ext cx="161359" cy="144138"/>
          </a:xfrm>
          <a:custGeom>
            <a:avLst/>
            <a:gdLst/>
            <a:ahLst/>
            <a:cxnLst/>
            <a:rect l="l" t="t" r="r" b="b"/>
            <a:pathLst>
              <a:path w="5035" h="4498" extrusionOk="0">
                <a:moveTo>
                  <a:pt x="2570" y="1"/>
                </a:moveTo>
                <a:cubicBezTo>
                  <a:pt x="1501" y="1"/>
                  <a:pt x="317" y="575"/>
                  <a:pt x="83" y="1657"/>
                </a:cubicBezTo>
                <a:cubicBezTo>
                  <a:pt x="1" y="2010"/>
                  <a:pt x="63" y="2403"/>
                  <a:pt x="208" y="2755"/>
                </a:cubicBezTo>
                <a:cubicBezTo>
                  <a:pt x="249" y="2838"/>
                  <a:pt x="291" y="2921"/>
                  <a:pt x="332" y="3004"/>
                </a:cubicBezTo>
                <a:cubicBezTo>
                  <a:pt x="581" y="3397"/>
                  <a:pt x="933" y="3729"/>
                  <a:pt x="1306" y="4019"/>
                </a:cubicBezTo>
                <a:cubicBezTo>
                  <a:pt x="1637" y="4267"/>
                  <a:pt x="2010" y="4495"/>
                  <a:pt x="2424" y="4495"/>
                </a:cubicBezTo>
                <a:cubicBezTo>
                  <a:pt x="2445" y="4497"/>
                  <a:pt x="2466" y="4497"/>
                  <a:pt x="2487" y="4497"/>
                </a:cubicBezTo>
                <a:cubicBezTo>
                  <a:pt x="2795" y="4497"/>
                  <a:pt x="3083" y="4358"/>
                  <a:pt x="3336" y="4164"/>
                </a:cubicBezTo>
                <a:cubicBezTo>
                  <a:pt x="4226" y="3460"/>
                  <a:pt x="5034" y="1906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0" y="1"/>
                  <a:pt x="25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8"/>
          <p:cNvSpPr/>
          <p:nvPr/>
        </p:nvSpPr>
        <p:spPr>
          <a:xfrm>
            <a:off x="3407687" y="1462"/>
            <a:ext cx="1152460" cy="988043"/>
          </a:xfrm>
          <a:custGeom>
            <a:avLst/>
            <a:gdLst/>
            <a:ahLst/>
            <a:cxnLst/>
            <a:rect l="l" t="t" r="r" b="b"/>
            <a:pathLst>
              <a:path w="35961" h="30833" extrusionOk="0">
                <a:moveTo>
                  <a:pt x="1" y="0"/>
                </a:moveTo>
                <a:cubicBezTo>
                  <a:pt x="2859" y="11683"/>
                  <a:pt x="10089" y="23034"/>
                  <a:pt x="19079" y="28896"/>
                </a:cubicBezTo>
                <a:cubicBezTo>
                  <a:pt x="19824" y="29372"/>
                  <a:pt x="20632" y="29787"/>
                  <a:pt x="21481" y="30118"/>
                </a:cubicBezTo>
                <a:cubicBezTo>
                  <a:pt x="22673" y="30571"/>
                  <a:pt x="23935" y="30832"/>
                  <a:pt x="25172" y="30832"/>
                </a:cubicBezTo>
                <a:cubicBezTo>
                  <a:pt x="26536" y="30832"/>
                  <a:pt x="27869" y="30515"/>
                  <a:pt x="29042" y="29787"/>
                </a:cubicBezTo>
                <a:cubicBezTo>
                  <a:pt x="31569" y="28212"/>
                  <a:pt x="32708" y="25147"/>
                  <a:pt x="33475" y="22268"/>
                </a:cubicBezTo>
                <a:cubicBezTo>
                  <a:pt x="35381" y="15018"/>
                  <a:pt x="35961" y="7416"/>
                  <a:pt x="351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8"/>
          <p:cNvSpPr/>
          <p:nvPr/>
        </p:nvSpPr>
        <p:spPr>
          <a:xfrm>
            <a:off x="6730853" y="4226051"/>
            <a:ext cx="1998162" cy="919051"/>
          </a:xfrm>
          <a:custGeom>
            <a:avLst/>
            <a:gdLst/>
            <a:ahLst/>
            <a:cxnLst/>
            <a:rect l="l" t="t" r="r" b="b"/>
            <a:pathLst>
              <a:path w="62350" h="28680" extrusionOk="0">
                <a:moveTo>
                  <a:pt x="41636" y="0"/>
                </a:moveTo>
                <a:cubicBezTo>
                  <a:pt x="26782" y="0"/>
                  <a:pt x="9821" y="8724"/>
                  <a:pt x="2175" y="20436"/>
                </a:cubicBezTo>
                <a:cubicBezTo>
                  <a:pt x="1699" y="21181"/>
                  <a:pt x="1285" y="21989"/>
                  <a:pt x="953" y="22839"/>
                </a:cubicBezTo>
                <a:cubicBezTo>
                  <a:pt x="228" y="24724"/>
                  <a:pt x="0" y="26795"/>
                  <a:pt x="518" y="28680"/>
                </a:cubicBezTo>
                <a:lnTo>
                  <a:pt x="53318" y="28680"/>
                </a:lnTo>
                <a:cubicBezTo>
                  <a:pt x="55265" y="27396"/>
                  <a:pt x="57068" y="25925"/>
                  <a:pt x="58559" y="24164"/>
                </a:cubicBezTo>
                <a:cubicBezTo>
                  <a:pt x="60734" y="21616"/>
                  <a:pt x="62225" y="18426"/>
                  <a:pt x="62267" y="15071"/>
                </a:cubicBezTo>
                <a:cubicBezTo>
                  <a:pt x="62350" y="8339"/>
                  <a:pt x="56405" y="2705"/>
                  <a:pt x="49880" y="1006"/>
                </a:cubicBezTo>
                <a:cubicBezTo>
                  <a:pt x="47263" y="322"/>
                  <a:pt x="44488" y="0"/>
                  <a:pt x="4163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8"/>
          <p:cNvSpPr/>
          <p:nvPr/>
        </p:nvSpPr>
        <p:spPr>
          <a:xfrm>
            <a:off x="7929077" y="1462"/>
            <a:ext cx="1216171" cy="1961474"/>
          </a:xfrm>
          <a:custGeom>
            <a:avLst/>
            <a:gdLst/>
            <a:ahLst/>
            <a:cxnLst/>
            <a:rect l="l" t="t" r="r" b="b"/>
            <a:pathLst>
              <a:path w="37949" h="61210" extrusionOk="0">
                <a:moveTo>
                  <a:pt x="0" y="0"/>
                </a:moveTo>
                <a:cubicBezTo>
                  <a:pt x="414" y="1077"/>
                  <a:pt x="870" y="2134"/>
                  <a:pt x="1305" y="3128"/>
                </a:cubicBezTo>
                <a:cubicBezTo>
                  <a:pt x="6442" y="14686"/>
                  <a:pt x="12449" y="25023"/>
                  <a:pt x="18415" y="35297"/>
                </a:cubicBezTo>
                <a:cubicBezTo>
                  <a:pt x="22641" y="42547"/>
                  <a:pt x="26908" y="49859"/>
                  <a:pt x="31817" y="55410"/>
                </a:cubicBezTo>
                <a:cubicBezTo>
                  <a:pt x="33785" y="57626"/>
                  <a:pt x="35835" y="59532"/>
                  <a:pt x="37948" y="61210"/>
                </a:cubicBezTo>
                <a:lnTo>
                  <a:pt x="3794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DDACB"/>
              </a:solidFill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910" y="4049835"/>
            <a:ext cx="1382786" cy="1095266"/>
          </a:xfrm>
          <a:custGeom>
            <a:avLst/>
            <a:gdLst/>
            <a:ahLst/>
            <a:cxnLst/>
            <a:rect l="l" t="t" r="r" b="b"/>
            <a:pathLst>
              <a:path w="43148" h="34179" extrusionOk="0">
                <a:moveTo>
                  <a:pt x="1" y="1"/>
                </a:moveTo>
                <a:lnTo>
                  <a:pt x="1" y="34179"/>
                </a:lnTo>
                <a:lnTo>
                  <a:pt x="43148" y="34179"/>
                </a:lnTo>
                <a:cubicBezTo>
                  <a:pt x="40952" y="30782"/>
                  <a:pt x="38591" y="27468"/>
                  <a:pt x="36250" y="24195"/>
                </a:cubicBezTo>
                <a:cubicBezTo>
                  <a:pt x="33164" y="19886"/>
                  <a:pt x="30057" y="15536"/>
                  <a:pt x="26017" y="12098"/>
                </a:cubicBezTo>
                <a:cubicBezTo>
                  <a:pt x="20756" y="7603"/>
                  <a:pt x="14210" y="4910"/>
                  <a:pt x="7685" y="2590"/>
                </a:cubicBezTo>
                <a:cubicBezTo>
                  <a:pt x="5138" y="1679"/>
                  <a:pt x="2569" y="829"/>
                  <a:pt x="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"/>
          <p:cNvSpPr/>
          <p:nvPr/>
        </p:nvSpPr>
        <p:spPr>
          <a:xfrm>
            <a:off x="-5957" y="-5405"/>
            <a:ext cx="1301161" cy="1600391"/>
          </a:xfrm>
          <a:custGeom>
            <a:avLst/>
            <a:gdLst/>
            <a:ahLst/>
            <a:cxnLst/>
            <a:rect l="l" t="t" r="r" b="b"/>
            <a:pathLst>
              <a:path w="40601" h="49942" extrusionOk="0">
                <a:moveTo>
                  <a:pt x="34904" y="0"/>
                </a:moveTo>
                <a:cubicBezTo>
                  <a:pt x="37369" y="2216"/>
                  <a:pt x="38674" y="4557"/>
                  <a:pt x="38881" y="7167"/>
                </a:cubicBezTo>
                <a:cubicBezTo>
                  <a:pt x="39357" y="13029"/>
                  <a:pt x="33930" y="19202"/>
                  <a:pt x="29580" y="24173"/>
                </a:cubicBezTo>
                <a:lnTo>
                  <a:pt x="29352" y="24422"/>
                </a:lnTo>
                <a:cubicBezTo>
                  <a:pt x="24174" y="30325"/>
                  <a:pt x="18809" y="35504"/>
                  <a:pt x="13382" y="39792"/>
                </a:cubicBezTo>
                <a:cubicBezTo>
                  <a:pt x="8970" y="43313"/>
                  <a:pt x="4475" y="46254"/>
                  <a:pt x="1" y="48595"/>
                </a:cubicBezTo>
                <a:lnTo>
                  <a:pt x="1" y="49941"/>
                </a:lnTo>
                <a:cubicBezTo>
                  <a:pt x="4744" y="47518"/>
                  <a:pt x="9467" y="44452"/>
                  <a:pt x="14128" y="40744"/>
                </a:cubicBezTo>
                <a:cubicBezTo>
                  <a:pt x="19617" y="36415"/>
                  <a:pt x="25044" y="31175"/>
                  <a:pt x="30264" y="25230"/>
                </a:cubicBezTo>
                <a:lnTo>
                  <a:pt x="30492" y="24960"/>
                </a:lnTo>
                <a:cubicBezTo>
                  <a:pt x="34987" y="19823"/>
                  <a:pt x="40600" y="13443"/>
                  <a:pt x="40082" y="7063"/>
                </a:cubicBezTo>
                <a:cubicBezTo>
                  <a:pt x="39896" y="4536"/>
                  <a:pt x="38736" y="2175"/>
                  <a:pt x="3664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8"/>
          <p:cNvSpPr/>
          <p:nvPr/>
        </p:nvSpPr>
        <p:spPr>
          <a:xfrm>
            <a:off x="4155163" y="4859329"/>
            <a:ext cx="250291" cy="201114"/>
          </a:xfrm>
          <a:custGeom>
            <a:avLst/>
            <a:gdLst/>
            <a:ahLst/>
            <a:cxnLst/>
            <a:rect l="l" t="t" r="r" b="b"/>
            <a:pathLst>
              <a:path w="7810" h="6276" extrusionOk="0">
                <a:moveTo>
                  <a:pt x="4062" y="1"/>
                </a:moveTo>
                <a:cubicBezTo>
                  <a:pt x="3994" y="1"/>
                  <a:pt x="3924" y="3"/>
                  <a:pt x="3854" y="9"/>
                </a:cubicBezTo>
                <a:cubicBezTo>
                  <a:pt x="2797" y="112"/>
                  <a:pt x="1202" y="1086"/>
                  <a:pt x="622" y="2101"/>
                </a:cubicBezTo>
                <a:cubicBezTo>
                  <a:pt x="1" y="3137"/>
                  <a:pt x="581" y="3696"/>
                  <a:pt x="1306" y="4504"/>
                </a:cubicBezTo>
                <a:cubicBezTo>
                  <a:pt x="2123" y="5429"/>
                  <a:pt x="3146" y="6276"/>
                  <a:pt x="4265" y="6276"/>
                </a:cubicBezTo>
                <a:cubicBezTo>
                  <a:pt x="4423" y="6276"/>
                  <a:pt x="4583" y="6259"/>
                  <a:pt x="4744" y="6223"/>
                </a:cubicBezTo>
                <a:cubicBezTo>
                  <a:pt x="5014" y="6161"/>
                  <a:pt x="5304" y="6057"/>
                  <a:pt x="5594" y="5871"/>
                </a:cubicBezTo>
                <a:cubicBezTo>
                  <a:pt x="7064" y="4918"/>
                  <a:pt x="7810" y="3385"/>
                  <a:pt x="6733" y="1811"/>
                </a:cubicBezTo>
                <a:cubicBezTo>
                  <a:pt x="6066" y="850"/>
                  <a:pt x="5269" y="1"/>
                  <a:pt x="406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8"/>
          <p:cNvSpPr/>
          <p:nvPr/>
        </p:nvSpPr>
        <p:spPr>
          <a:xfrm>
            <a:off x="3945540" y="4606526"/>
            <a:ext cx="178473" cy="163750"/>
          </a:xfrm>
          <a:custGeom>
            <a:avLst/>
            <a:gdLst/>
            <a:ahLst/>
            <a:cxnLst/>
            <a:rect l="l" t="t" r="r" b="b"/>
            <a:pathLst>
              <a:path w="5569" h="5110" extrusionOk="0">
                <a:moveTo>
                  <a:pt x="3008" y="0"/>
                </a:moveTo>
                <a:cubicBezTo>
                  <a:pt x="2704" y="0"/>
                  <a:pt x="2356" y="130"/>
                  <a:pt x="1902" y="420"/>
                </a:cubicBezTo>
                <a:cubicBezTo>
                  <a:pt x="1073" y="938"/>
                  <a:pt x="162" y="1642"/>
                  <a:pt x="100" y="2595"/>
                </a:cubicBezTo>
                <a:cubicBezTo>
                  <a:pt x="0" y="3786"/>
                  <a:pt x="1650" y="5109"/>
                  <a:pt x="2827" y="5109"/>
                </a:cubicBezTo>
                <a:cubicBezTo>
                  <a:pt x="2879" y="5109"/>
                  <a:pt x="2929" y="5107"/>
                  <a:pt x="2979" y="5101"/>
                </a:cubicBezTo>
                <a:cubicBezTo>
                  <a:pt x="3207" y="5060"/>
                  <a:pt x="3414" y="5019"/>
                  <a:pt x="3600" y="4936"/>
                </a:cubicBezTo>
                <a:cubicBezTo>
                  <a:pt x="5154" y="4314"/>
                  <a:pt x="5568" y="2119"/>
                  <a:pt x="4429" y="917"/>
                </a:cubicBezTo>
                <a:cubicBezTo>
                  <a:pt x="3888" y="351"/>
                  <a:pt x="3507" y="0"/>
                  <a:pt x="30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8"/>
          <p:cNvSpPr/>
          <p:nvPr/>
        </p:nvSpPr>
        <p:spPr>
          <a:xfrm>
            <a:off x="4362959" y="4644435"/>
            <a:ext cx="197188" cy="98378"/>
          </a:xfrm>
          <a:custGeom>
            <a:avLst/>
            <a:gdLst/>
            <a:ahLst/>
            <a:cxnLst/>
            <a:rect l="l" t="t" r="r" b="b"/>
            <a:pathLst>
              <a:path w="6153" h="3070" extrusionOk="0">
                <a:moveTo>
                  <a:pt x="3130" y="1"/>
                </a:moveTo>
                <a:cubicBezTo>
                  <a:pt x="2769" y="1"/>
                  <a:pt x="2391" y="156"/>
                  <a:pt x="1989" y="542"/>
                </a:cubicBezTo>
                <a:cubicBezTo>
                  <a:pt x="0" y="2448"/>
                  <a:pt x="3149" y="2883"/>
                  <a:pt x="4764" y="3069"/>
                </a:cubicBezTo>
                <a:cubicBezTo>
                  <a:pt x="6152" y="2779"/>
                  <a:pt x="5386" y="1412"/>
                  <a:pt x="4744" y="853"/>
                </a:cubicBezTo>
                <a:cubicBezTo>
                  <a:pt x="4225" y="384"/>
                  <a:pt x="3698" y="1"/>
                  <a:pt x="313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8"/>
          <p:cNvSpPr/>
          <p:nvPr/>
        </p:nvSpPr>
        <p:spPr>
          <a:xfrm>
            <a:off x="3708998" y="4424639"/>
            <a:ext cx="156776" cy="99788"/>
          </a:xfrm>
          <a:custGeom>
            <a:avLst/>
            <a:gdLst/>
            <a:ahLst/>
            <a:cxnLst/>
            <a:rect l="l" t="t" r="r" b="b"/>
            <a:pathLst>
              <a:path w="4892" h="3114" extrusionOk="0">
                <a:moveTo>
                  <a:pt x="3093" y="1"/>
                </a:moveTo>
                <a:cubicBezTo>
                  <a:pt x="2807" y="1"/>
                  <a:pt x="2492" y="57"/>
                  <a:pt x="2157" y="151"/>
                </a:cubicBezTo>
                <a:cubicBezTo>
                  <a:pt x="1" y="747"/>
                  <a:pt x="1693" y="3114"/>
                  <a:pt x="3519" y="3114"/>
                </a:cubicBezTo>
                <a:cubicBezTo>
                  <a:pt x="3534" y="3114"/>
                  <a:pt x="3550" y="3114"/>
                  <a:pt x="3566" y="3113"/>
                </a:cubicBezTo>
                <a:cubicBezTo>
                  <a:pt x="4539" y="2347"/>
                  <a:pt x="4891" y="2119"/>
                  <a:pt x="4436" y="938"/>
                </a:cubicBezTo>
                <a:cubicBezTo>
                  <a:pt x="4169" y="251"/>
                  <a:pt x="3694" y="1"/>
                  <a:pt x="309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8"/>
          <p:cNvSpPr/>
          <p:nvPr/>
        </p:nvSpPr>
        <p:spPr>
          <a:xfrm>
            <a:off x="3796039" y="4851062"/>
            <a:ext cx="95630" cy="86233"/>
          </a:xfrm>
          <a:custGeom>
            <a:avLst/>
            <a:gdLst/>
            <a:ahLst/>
            <a:cxnLst/>
            <a:rect l="l" t="t" r="r" b="b"/>
            <a:pathLst>
              <a:path w="2984" h="2691" extrusionOk="0">
                <a:moveTo>
                  <a:pt x="1169" y="1"/>
                </a:moveTo>
                <a:cubicBezTo>
                  <a:pt x="1105" y="1"/>
                  <a:pt x="1040" y="6"/>
                  <a:pt x="974" y="18"/>
                </a:cubicBezTo>
                <a:cubicBezTo>
                  <a:pt x="0" y="184"/>
                  <a:pt x="83" y="2421"/>
                  <a:pt x="912" y="2545"/>
                </a:cubicBezTo>
                <a:lnTo>
                  <a:pt x="1181" y="2690"/>
                </a:lnTo>
                <a:cubicBezTo>
                  <a:pt x="2155" y="2380"/>
                  <a:pt x="2983" y="1675"/>
                  <a:pt x="2362" y="743"/>
                </a:cubicBezTo>
                <a:cubicBezTo>
                  <a:pt x="2087" y="339"/>
                  <a:pt x="1665" y="1"/>
                  <a:pt x="116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8"/>
          <p:cNvSpPr/>
          <p:nvPr/>
        </p:nvSpPr>
        <p:spPr>
          <a:xfrm>
            <a:off x="129709" y="2134505"/>
            <a:ext cx="331275" cy="330256"/>
          </a:xfrm>
          <a:custGeom>
            <a:avLst/>
            <a:gdLst/>
            <a:ahLst/>
            <a:cxnLst/>
            <a:rect l="l" t="t" r="r" b="b"/>
            <a:pathLst>
              <a:path w="10337" h="10306" extrusionOk="0">
                <a:moveTo>
                  <a:pt x="6170" y="345"/>
                </a:moveTo>
                <a:cubicBezTo>
                  <a:pt x="6905" y="345"/>
                  <a:pt x="7629" y="496"/>
                  <a:pt x="8244" y="798"/>
                </a:cubicBezTo>
                <a:cubicBezTo>
                  <a:pt x="9239" y="1274"/>
                  <a:pt x="9819" y="2372"/>
                  <a:pt x="9901" y="3926"/>
                </a:cubicBezTo>
                <a:cubicBezTo>
                  <a:pt x="10026" y="6515"/>
                  <a:pt x="8514" y="8359"/>
                  <a:pt x="7064" y="9229"/>
                </a:cubicBezTo>
                <a:cubicBezTo>
                  <a:pt x="6241" y="9715"/>
                  <a:pt x="5361" y="9962"/>
                  <a:pt x="4534" y="9962"/>
                </a:cubicBezTo>
                <a:cubicBezTo>
                  <a:pt x="3882" y="9962"/>
                  <a:pt x="3264" y="9808"/>
                  <a:pt x="2734" y="9498"/>
                </a:cubicBezTo>
                <a:cubicBezTo>
                  <a:pt x="932" y="8400"/>
                  <a:pt x="352" y="6929"/>
                  <a:pt x="829" y="4547"/>
                </a:cubicBezTo>
                <a:cubicBezTo>
                  <a:pt x="1284" y="2144"/>
                  <a:pt x="3314" y="1088"/>
                  <a:pt x="4164" y="736"/>
                </a:cubicBezTo>
                <a:cubicBezTo>
                  <a:pt x="4226" y="715"/>
                  <a:pt x="4267" y="694"/>
                  <a:pt x="4329" y="674"/>
                </a:cubicBezTo>
                <a:cubicBezTo>
                  <a:pt x="4911" y="455"/>
                  <a:pt x="5544" y="345"/>
                  <a:pt x="6170" y="345"/>
                </a:cubicBezTo>
                <a:close/>
                <a:moveTo>
                  <a:pt x="6161" y="0"/>
                </a:moveTo>
                <a:cubicBezTo>
                  <a:pt x="5493" y="0"/>
                  <a:pt x="4821" y="115"/>
                  <a:pt x="4205" y="342"/>
                </a:cubicBezTo>
                <a:cubicBezTo>
                  <a:pt x="4143" y="363"/>
                  <a:pt x="4101" y="384"/>
                  <a:pt x="4039" y="404"/>
                </a:cubicBezTo>
                <a:cubicBezTo>
                  <a:pt x="3128" y="777"/>
                  <a:pt x="974" y="1917"/>
                  <a:pt x="477" y="4485"/>
                </a:cubicBezTo>
                <a:cubicBezTo>
                  <a:pt x="0" y="6991"/>
                  <a:pt x="642" y="8628"/>
                  <a:pt x="2569" y="9788"/>
                </a:cubicBezTo>
                <a:cubicBezTo>
                  <a:pt x="3149" y="10140"/>
                  <a:pt x="3832" y="10306"/>
                  <a:pt x="4557" y="10306"/>
                </a:cubicBezTo>
                <a:cubicBezTo>
                  <a:pt x="5427" y="10306"/>
                  <a:pt x="6380" y="10036"/>
                  <a:pt x="7250" y="9519"/>
                </a:cubicBezTo>
                <a:cubicBezTo>
                  <a:pt x="9197" y="8359"/>
                  <a:pt x="10336" y="6204"/>
                  <a:pt x="10233" y="3905"/>
                </a:cubicBezTo>
                <a:cubicBezTo>
                  <a:pt x="10171" y="2248"/>
                  <a:pt x="9487" y="1005"/>
                  <a:pt x="8410" y="487"/>
                </a:cubicBezTo>
                <a:cubicBezTo>
                  <a:pt x="7736" y="161"/>
                  <a:pt x="6952" y="0"/>
                  <a:pt x="61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2397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4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"/>
          <p:cNvSpPr txBox="1">
            <a:spLocks noGrp="1"/>
          </p:cNvSpPr>
          <p:nvPr>
            <p:ph type="title"/>
          </p:nvPr>
        </p:nvSpPr>
        <p:spPr>
          <a:xfrm>
            <a:off x="1021325" y="418374"/>
            <a:ext cx="69975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9"/>
          <p:cNvSpPr txBox="1">
            <a:spLocks noGrp="1"/>
          </p:cNvSpPr>
          <p:nvPr>
            <p:ph type="subTitle" idx="1"/>
          </p:nvPr>
        </p:nvSpPr>
        <p:spPr>
          <a:xfrm>
            <a:off x="625725" y="1149825"/>
            <a:ext cx="7892700" cy="3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09" name="Google Shape;209;p9"/>
          <p:cNvSpPr/>
          <p:nvPr/>
        </p:nvSpPr>
        <p:spPr>
          <a:xfrm rot="5400000">
            <a:off x="8203294" y="2117903"/>
            <a:ext cx="1310270" cy="571148"/>
          </a:xfrm>
          <a:custGeom>
            <a:avLst/>
            <a:gdLst/>
            <a:ahLst/>
            <a:cxnLst/>
            <a:rect l="l" t="t" r="r" b="b"/>
            <a:pathLst>
              <a:path w="74426" h="32447" extrusionOk="0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9"/>
          <p:cNvSpPr/>
          <p:nvPr/>
        </p:nvSpPr>
        <p:spPr>
          <a:xfrm>
            <a:off x="-352" y="-7961"/>
            <a:ext cx="846632" cy="1041291"/>
          </a:xfrm>
          <a:custGeom>
            <a:avLst/>
            <a:gdLst/>
            <a:ahLst/>
            <a:cxnLst/>
            <a:rect l="l" t="t" r="r" b="b"/>
            <a:pathLst>
              <a:path w="40601" h="49942" extrusionOk="0">
                <a:moveTo>
                  <a:pt x="34904" y="0"/>
                </a:moveTo>
                <a:cubicBezTo>
                  <a:pt x="37369" y="2216"/>
                  <a:pt x="38674" y="4557"/>
                  <a:pt x="38881" y="7167"/>
                </a:cubicBezTo>
                <a:cubicBezTo>
                  <a:pt x="39357" y="13029"/>
                  <a:pt x="33930" y="19202"/>
                  <a:pt x="29580" y="24173"/>
                </a:cubicBezTo>
                <a:lnTo>
                  <a:pt x="29352" y="24422"/>
                </a:lnTo>
                <a:cubicBezTo>
                  <a:pt x="24174" y="30325"/>
                  <a:pt x="18809" y="35504"/>
                  <a:pt x="13382" y="39792"/>
                </a:cubicBezTo>
                <a:cubicBezTo>
                  <a:pt x="8970" y="43313"/>
                  <a:pt x="4475" y="46254"/>
                  <a:pt x="1" y="48595"/>
                </a:cubicBezTo>
                <a:lnTo>
                  <a:pt x="1" y="49941"/>
                </a:lnTo>
                <a:cubicBezTo>
                  <a:pt x="4744" y="47518"/>
                  <a:pt x="9467" y="44452"/>
                  <a:pt x="14128" y="40744"/>
                </a:cubicBezTo>
                <a:cubicBezTo>
                  <a:pt x="19617" y="36415"/>
                  <a:pt x="25044" y="31175"/>
                  <a:pt x="30264" y="25230"/>
                </a:cubicBezTo>
                <a:lnTo>
                  <a:pt x="30492" y="24960"/>
                </a:lnTo>
                <a:cubicBezTo>
                  <a:pt x="34987" y="19823"/>
                  <a:pt x="40600" y="13443"/>
                  <a:pt x="40082" y="7063"/>
                </a:cubicBezTo>
                <a:cubicBezTo>
                  <a:pt x="39896" y="4536"/>
                  <a:pt x="38736" y="2175"/>
                  <a:pt x="3664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" name="Google Shape;211;p9"/>
          <p:cNvGrpSpPr/>
          <p:nvPr/>
        </p:nvGrpSpPr>
        <p:grpSpPr>
          <a:xfrm rot="-7199998">
            <a:off x="8314692" y="2703201"/>
            <a:ext cx="626176" cy="572692"/>
            <a:chOff x="5177300" y="2314950"/>
            <a:chExt cx="341575" cy="312400"/>
          </a:xfrm>
        </p:grpSpPr>
        <p:sp>
          <p:nvSpPr>
            <p:cNvPr id="212" name="Google Shape;212;p9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9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9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9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7" name="Google Shape;217;p9"/>
          <p:cNvSpPr/>
          <p:nvPr/>
        </p:nvSpPr>
        <p:spPr>
          <a:xfrm rot="10800000">
            <a:off x="-358" y="3196916"/>
            <a:ext cx="623145" cy="1178536"/>
          </a:xfrm>
          <a:custGeom>
            <a:avLst/>
            <a:gdLst/>
            <a:ahLst/>
            <a:cxnLst/>
            <a:rect l="l" t="t" r="r" b="b"/>
            <a:pathLst>
              <a:path w="19452" h="36789" extrusionOk="0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8" name="Google Shape;218;p9"/>
          <p:cNvGrpSpPr/>
          <p:nvPr/>
        </p:nvGrpSpPr>
        <p:grpSpPr>
          <a:xfrm rot="8636073">
            <a:off x="213099" y="3135526"/>
            <a:ext cx="498749" cy="456124"/>
            <a:chOff x="5177300" y="2314950"/>
            <a:chExt cx="341575" cy="312400"/>
          </a:xfrm>
        </p:grpSpPr>
        <p:sp>
          <p:nvSpPr>
            <p:cNvPr id="219" name="Google Shape;219;p9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9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9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9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9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4" name="Google Shape;224;p9"/>
          <p:cNvGrpSpPr/>
          <p:nvPr/>
        </p:nvGrpSpPr>
        <p:grpSpPr>
          <a:xfrm>
            <a:off x="7339365" y="-6012"/>
            <a:ext cx="1530964" cy="919336"/>
            <a:chOff x="2960200" y="1284875"/>
            <a:chExt cx="3360325" cy="2018300"/>
          </a:xfrm>
        </p:grpSpPr>
        <p:sp>
          <p:nvSpPr>
            <p:cNvPr id="225" name="Google Shape;225;p9"/>
            <p:cNvSpPr/>
            <p:nvPr/>
          </p:nvSpPr>
          <p:spPr>
            <a:xfrm>
              <a:off x="2960200" y="1284875"/>
              <a:ext cx="3360325" cy="2018300"/>
            </a:xfrm>
            <a:custGeom>
              <a:avLst/>
              <a:gdLst/>
              <a:ahLst/>
              <a:cxnLst/>
              <a:rect l="l" t="t" r="r" b="b"/>
              <a:pathLst>
                <a:path w="134413" h="80732" extrusionOk="0">
                  <a:moveTo>
                    <a:pt x="722" y="0"/>
                  </a:moveTo>
                  <a:cubicBezTo>
                    <a:pt x="223" y="2442"/>
                    <a:pt x="1" y="4995"/>
                    <a:pt x="56" y="7658"/>
                  </a:cubicBezTo>
                  <a:cubicBezTo>
                    <a:pt x="223" y="18203"/>
                    <a:pt x="5106" y="21976"/>
                    <a:pt x="11266" y="26693"/>
                  </a:cubicBezTo>
                  <a:cubicBezTo>
                    <a:pt x="12876" y="27914"/>
                    <a:pt x="14596" y="29246"/>
                    <a:pt x="16372" y="30745"/>
                  </a:cubicBezTo>
                  <a:cubicBezTo>
                    <a:pt x="24752" y="38015"/>
                    <a:pt x="27804" y="45618"/>
                    <a:pt x="31689" y="55218"/>
                  </a:cubicBezTo>
                  <a:cubicBezTo>
                    <a:pt x="32466" y="57161"/>
                    <a:pt x="33298" y="59159"/>
                    <a:pt x="34186" y="61212"/>
                  </a:cubicBezTo>
                  <a:cubicBezTo>
                    <a:pt x="39125" y="72866"/>
                    <a:pt x="48948" y="79969"/>
                    <a:pt x="60991" y="80635"/>
                  </a:cubicBezTo>
                  <a:cubicBezTo>
                    <a:pt x="61157" y="80691"/>
                    <a:pt x="61268" y="80691"/>
                    <a:pt x="61435" y="80691"/>
                  </a:cubicBezTo>
                  <a:cubicBezTo>
                    <a:pt x="62024" y="80718"/>
                    <a:pt x="62620" y="80731"/>
                    <a:pt x="63220" y="80731"/>
                  </a:cubicBezTo>
                  <a:cubicBezTo>
                    <a:pt x="77442" y="80731"/>
                    <a:pt x="94663" y="73319"/>
                    <a:pt x="104833" y="65652"/>
                  </a:cubicBezTo>
                  <a:cubicBezTo>
                    <a:pt x="115710" y="57383"/>
                    <a:pt x="127642" y="47282"/>
                    <a:pt x="131305" y="31522"/>
                  </a:cubicBezTo>
                  <a:cubicBezTo>
                    <a:pt x="134412" y="18147"/>
                    <a:pt x="125422" y="7825"/>
                    <a:pt x="114212" y="0"/>
                  </a:cubicBezTo>
                  <a:lnTo>
                    <a:pt x="112602" y="0"/>
                  </a:lnTo>
                  <a:cubicBezTo>
                    <a:pt x="124035" y="7769"/>
                    <a:pt x="133469" y="18036"/>
                    <a:pt x="130417" y="31300"/>
                  </a:cubicBezTo>
                  <a:cubicBezTo>
                    <a:pt x="126809" y="46783"/>
                    <a:pt x="115044" y="56772"/>
                    <a:pt x="104278" y="64875"/>
                  </a:cubicBezTo>
                  <a:cubicBezTo>
                    <a:pt x="94181" y="72540"/>
                    <a:pt x="77185" y="79802"/>
                    <a:pt x="63123" y="79802"/>
                  </a:cubicBezTo>
                  <a:cubicBezTo>
                    <a:pt x="62423" y="79802"/>
                    <a:pt x="61731" y="79784"/>
                    <a:pt x="61046" y="79747"/>
                  </a:cubicBezTo>
                  <a:cubicBezTo>
                    <a:pt x="49337" y="79082"/>
                    <a:pt x="39847" y="72200"/>
                    <a:pt x="35019" y="60879"/>
                  </a:cubicBezTo>
                  <a:cubicBezTo>
                    <a:pt x="34131" y="58770"/>
                    <a:pt x="33354" y="56772"/>
                    <a:pt x="32577" y="54885"/>
                  </a:cubicBezTo>
                  <a:cubicBezTo>
                    <a:pt x="28637" y="45118"/>
                    <a:pt x="25529" y="37460"/>
                    <a:pt x="16982" y="30079"/>
                  </a:cubicBezTo>
                  <a:cubicBezTo>
                    <a:pt x="15207" y="28525"/>
                    <a:pt x="13486" y="27193"/>
                    <a:pt x="11821" y="25917"/>
                  </a:cubicBezTo>
                  <a:cubicBezTo>
                    <a:pt x="5606" y="21199"/>
                    <a:pt x="1110" y="17759"/>
                    <a:pt x="1000" y="7658"/>
                  </a:cubicBezTo>
                  <a:cubicBezTo>
                    <a:pt x="944" y="4995"/>
                    <a:pt x="1166" y="2442"/>
                    <a:pt x="16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9"/>
            <p:cNvSpPr/>
            <p:nvPr/>
          </p:nvSpPr>
          <p:spPr>
            <a:xfrm>
              <a:off x="3366700" y="1284875"/>
              <a:ext cx="2491825" cy="1640725"/>
            </a:xfrm>
            <a:custGeom>
              <a:avLst/>
              <a:gdLst/>
              <a:ahLst/>
              <a:cxnLst/>
              <a:rect l="l" t="t" r="r" b="b"/>
              <a:pathLst>
                <a:path w="99673" h="65629" extrusionOk="0">
                  <a:moveTo>
                    <a:pt x="2942" y="0"/>
                  </a:moveTo>
                  <a:cubicBezTo>
                    <a:pt x="889" y="3885"/>
                    <a:pt x="1" y="8269"/>
                    <a:pt x="334" y="13153"/>
                  </a:cubicBezTo>
                  <a:cubicBezTo>
                    <a:pt x="389" y="14040"/>
                    <a:pt x="500" y="14873"/>
                    <a:pt x="667" y="15650"/>
                  </a:cubicBezTo>
                  <a:cubicBezTo>
                    <a:pt x="1666" y="21255"/>
                    <a:pt x="4774" y="23752"/>
                    <a:pt x="8714" y="26860"/>
                  </a:cubicBezTo>
                  <a:cubicBezTo>
                    <a:pt x="9879" y="27803"/>
                    <a:pt x="11045" y="28691"/>
                    <a:pt x="12266" y="29801"/>
                  </a:cubicBezTo>
                  <a:cubicBezTo>
                    <a:pt x="18148" y="35018"/>
                    <a:pt x="20479" y="40456"/>
                    <a:pt x="23420" y="47282"/>
                  </a:cubicBezTo>
                  <a:cubicBezTo>
                    <a:pt x="24031" y="48614"/>
                    <a:pt x="24641" y="50057"/>
                    <a:pt x="25252" y="51500"/>
                  </a:cubicBezTo>
                  <a:cubicBezTo>
                    <a:pt x="29025" y="59769"/>
                    <a:pt x="36074" y="64875"/>
                    <a:pt x="44675" y="65596"/>
                  </a:cubicBezTo>
                  <a:lnTo>
                    <a:pt x="45563" y="65596"/>
                  </a:lnTo>
                  <a:cubicBezTo>
                    <a:pt x="46018" y="65618"/>
                    <a:pt x="46477" y="65629"/>
                    <a:pt x="46941" y="65629"/>
                  </a:cubicBezTo>
                  <a:cubicBezTo>
                    <a:pt x="56955" y="65629"/>
                    <a:pt x="68991" y="60593"/>
                    <a:pt x="76364" y="55607"/>
                  </a:cubicBezTo>
                  <a:cubicBezTo>
                    <a:pt x="84577" y="50057"/>
                    <a:pt x="94345" y="42177"/>
                    <a:pt x="97175" y="29968"/>
                  </a:cubicBezTo>
                  <a:cubicBezTo>
                    <a:pt x="99672" y="19424"/>
                    <a:pt x="93013" y="9490"/>
                    <a:pt x="77418" y="444"/>
                  </a:cubicBezTo>
                  <a:cubicBezTo>
                    <a:pt x="77141" y="277"/>
                    <a:pt x="76863" y="166"/>
                    <a:pt x="76586" y="0"/>
                  </a:cubicBezTo>
                  <a:lnTo>
                    <a:pt x="74699" y="0"/>
                  </a:lnTo>
                  <a:cubicBezTo>
                    <a:pt x="75420" y="388"/>
                    <a:pt x="76197" y="832"/>
                    <a:pt x="76919" y="1276"/>
                  </a:cubicBezTo>
                  <a:cubicBezTo>
                    <a:pt x="92125" y="10045"/>
                    <a:pt x="98673" y="19646"/>
                    <a:pt x="96287" y="29801"/>
                  </a:cubicBezTo>
                  <a:cubicBezTo>
                    <a:pt x="93512" y="41622"/>
                    <a:pt x="83911" y="49391"/>
                    <a:pt x="75864" y="54830"/>
                  </a:cubicBezTo>
                  <a:cubicBezTo>
                    <a:pt x="68554" y="59755"/>
                    <a:pt x="56692" y="64728"/>
                    <a:pt x="46837" y="64728"/>
                  </a:cubicBezTo>
                  <a:cubicBezTo>
                    <a:pt x="46143" y="64728"/>
                    <a:pt x="45459" y="64704"/>
                    <a:pt x="44786" y="64653"/>
                  </a:cubicBezTo>
                  <a:cubicBezTo>
                    <a:pt x="36517" y="63987"/>
                    <a:pt x="29747" y="59048"/>
                    <a:pt x="26140" y="51112"/>
                  </a:cubicBezTo>
                  <a:cubicBezTo>
                    <a:pt x="25474" y="49669"/>
                    <a:pt x="24863" y="48281"/>
                    <a:pt x="24253" y="46894"/>
                  </a:cubicBezTo>
                  <a:cubicBezTo>
                    <a:pt x="21423" y="40234"/>
                    <a:pt x="18925" y="34463"/>
                    <a:pt x="12876" y="29080"/>
                  </a:cubicBezTo>
                  <a:cubicBezTo>
                    <a:pt x="11655" y="28025"/>
                    <a:pt x="10434" y="27082"/>
                    <a:pt x="9324" y="26139"/>
                  </a:cubicBezTo>
                  <a:cubicBezTo>
                    <a:pt x="5495" y="23142"/>
                    <a:pt x="2498" y="20755"/>
                    <a:pt x="1555" y="15483"/>
                  </a:cubicBezTo>
                  <a:cubicBezTo>
                    <a:pt x="1444" y="14762"/>
                    <a:pt x="1333" y="13985"/>
                    <a:pt x="1277" y="13097"/>
                  </a:cubicBezTo>
                  <a:cubicBezTo>
                    <a:pt x="944" y="8213"/>
                    <a:pt x="1888" y="3829"/>
                    <a:pt x="39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9"/>
            <p:cNvSpPr/>
            <p:nvPr/>
          </p:nvSpPr>
          <p:spPr>
            <a:xfrm>
              <a:off x="3771825" y="1284875"/>
              <a:ext cx="1623300" cy="1265775"/>
            </a:xfrm>
            <a:custGeom>
              <a:avLst/>
              <a:gdLst/>
              <a:ahLst/>
              <a:cxnLst/>
              <a:rect l="l" t="t" r="r" b="b"/>
              <a:pathLst>
                <a:path w="64932" h="50631" extrusionOk="0">
                  <a:moveTo>
                    <a:pt x="8436" y="0"/>
                  </a:moveTo>
                  <a:cubicBezTo>
                    <a:pt x="5772" y="2775"/>
                    <a:pt x="2998" y="6049"/>
                    <a:pt x="1499" y="9268"/>
                  </a:cubicBezTo>
                  <a:cubicBezTo>
                    <a:pt x="223" y="11932"/>
                    <a:pt x="1" y="15039"/>
                    <a:pt x="722" y="18702"/>
                  </a:cubicBezTo>
                  <a:cubicBezTo>
                    <a:pt x="778" y="19202"/>
                    <a:pt x="889" y="19701"/>
                    <a:pt x="1055" y="20145"/>
                  </a:cubicBezTo>
                  <a:cubicBezTo>
                    <a:pt x="1999" y="23419"/>
                    <a:pt x="3941" y="25084"/>
                    <a:pt x="6216" y="27026"/>
                  </a:cubicBezTo>
                  <a:cubicBezTo>
                    <a:pt x="6827" y="27581"/>
                    <a:pt x="7548" y="28192"/>
                    <a:pt x="8214" y="28802"/>
                  </a:cubicBezTo>
                  <a:cubicBezTo>
                    <a:pt x="11600" y="31966"/>
                    <a:pt x="13209" y="35240"/>
                    <a:pt x="15096" y="39069"/>
                  </a:cubicBezTo>
                  <a:cubicBezTo>
                    <a:pt x="15484" y="39957"/>
                    <a:pt x="15928" y="40845"/>
                    <a:pt x="16428" y="41788"/>
                  </a:cubicBezTo>
                  <a:cubicBezTo>
                    <a:pt x="18981" y="46727"/>
                    <a:pt x="23254" y="49780"/>
                    <a:pt x="28415" y="50501"/>
                  </a:cubicBezTo>
                  <a:cubicBezTo>
                    <a:pt x="28859" y="50557"/>
                    <a:pt x="29303" y="50557"/>
                    <a:pt x="29802" y="50612"/>
                  </a:cubicBezTo>
                  <a:cubicBezTo>
                    <a:pt x="30080" y="50624"/>
                    <a:pt x="30363" y="50630"/>
                    <a:pt x="30649" y="50630"/>
                  </a:cubicBezTo>
                  <a:cubicBezTo>
                    <a:pt x="35632" y="50630"/>
                    <a:pt x="41915" y="48819"/>
                    <a:pt x="47950" y="45618"/>
                  </a:cubicBezTo>
                  <a:cubicBezTo>
                    <a:pt x="56385" y="41067"/>
                    <a:pt x="61491" y="35351"/>
                    <a:pt x="63156" y="28469"/>
                  </a:cubicBezTo>
                  <a:cubicBezTo>
                    <a:pt x="64931" y="20922"/>
                    <a:pt x="60325" y="13097"/>
                    <a:pt x="50502" y="7048"/>
                  </a:cubicBezTo>
                  <a:cubicBezTo>
                    <a:pt x="48061" y="5550"/>
                    <a:pt x="45341" y="4218"/>
                    <a:pt x="43010" y="2997"/>
                  </a:cubicBezTo>
                  <a:lnTo>
                    <a:pt x="41845" y="2386"/>
                  </a:lnTo>
                  <a:cubicBezTo>
                    <a:pt x="40069" y="1498"/>
                    <a:pt x="38238" y="777"/>
                    <a:pt x="36406" y="55"/>
                  </a:cubicBezTo>
                  <a:lnTo>
                    <a:pt x="36295" y="0"/>
                  </a:lnTo>
                  <a:lnTo>
                    <a:pt x="33798" y="0"/>
                  </a:lnTo>
                  <a:cubicBezTo>
                    <a:pt x="34575" y="333"/>
                    <a:pt x="35296" y="610"/>
                    <a:pt x="36073" y="888"/>
                  </a:cubicBezTo>
                  <a:cubicBezTo>
                    <a:pt x="37849" y="1609"/>
                    <a:pt x="39681" y="2331"/>
                    <a:pt x="41401" y="3219"/>
                  </a:cubicBezTo>
                  <a:lnTo>
                    <a:pt x="42566" y="3829"/>
                  </a:lnTo>
                  <a:cubicBezTo>
                    <a:pt x="44953" y="4995"/>
                    <a:pt x="47617" y="6382"/>
                    <a:pt x="50058" y="7880"/>
                  </a:cubicBezTo>
                  <a:cubicBezTo>
                    <a:pt x="54498" y="10600"/>
                    <a:pt x="64654" y="18092"/>
                    <a:pt x="62212" y="28247"/>
                  </a:cubicBezTo>
                  <a:cubicBezTo>
                    <a:pt x="60658" y="34851"/>
                    <a:pt x="55719" y="40401"/>
                    <a:pt x="47561" y="44785"/>
                  </a:cubicBezTo>
                  <a:cubicBezTo>
                    <a:pt x="41681" y="47940"/>
                    <a:pt x="35595" y="49695"/>
                    <a:pt x="30757" y="49695"/>
                  </a:cubicBezTo>
                  <a:cubicBezTo>
                    <a:pt x="29979" y="49695"/>
                    <a:pt x="29233" y="49650"/>
                    <a:pt x="28526" y="49558"/>
                  </a:cubicBezTo>
                  <a:cubicBezTo>
                    <a:pt x="23642" y="48947"/>
                    <a:pt x="19647" y="46006"/>
                    <a:pt x="17260" y="41344"/>
                  </a:cubicBezTo>
                  <a:cubicBezTo>
                    <a:pt x="16761" y="40456"/>
                    <a:pt x="16317" y="39569"/>
                    <a:pt x="15928" y="38681"/>
                  </a:cubicBezTo>
                  <a:cubicBezTo>
                    <a:pt x="13986" y="34796"/>
                    <a:pt x="12321" y="31411"/>
                    <a:pt x="8825" y="28136"/>
                  </a:cubicBezTo>
                  <a:cubicBezTo>
                    <a:pt x="8159" y="27470"/>
                    <a:pt x="7493" y="26915"/>
                    <a:pt x="6827" y="26361"/>
                  </a:cubicBezTo>
                  <a:cubicBezTo>
                    <a:pt x="4552" y="24418"/>
                    <a:pt x="2776" y="22864"/>
                    <a:pt x="1943" y="19923"/>
                  </a:cubicBezTo>
                  <a:cubicBezTo>
                    <a:pt x="1832" y="19479"/>
                    <a:pt x="1721" y="19035"/>
                    <a:pt x="1610" y="18536"/>
                  </a:cubicBezTo>
                  <a:cubicBezTo>
                    <a:pt x="944" y="14984"/>
                    <a:pt x="1166" y="12209"/>
                    <a:pt x="2332" y="9656"/>
                  </a:cubicBezTo>
                  <a:cubicBezTo>
                    <a:pt x="3886" y="6327"/>
                    <a:pt x="6938" y="2830"/>
                    <a:pt x="97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9"/>
            <p:cNvSpPr/>
            <p:nvPr/>
          </p:nvSpPr>
          <p:spPr>
            <a:xfrm>
              <a:off x="4074300" y="1451350"/>
              <a:ext cx="856050" cy="734300"/>
            </a:xfrm>
            <a:custGeom>
              <a:avLst/>
              <a:gdLst/>
              <a:ahLst/>
              <a:cxnLst/>
              <a:rect l="l" t="t" r="r" b="b"/>
              <a:pathLst>
                <a:path w="34242" h="29372" extrusionOk="0">
                  <a:moveTo>
                    <a:pt x="12542" y="888"/>
                  </a:moveTo>
                  <a:cubicBezTo>
                    <a:pt x="14207" y="1388"/>
                    <a:pt x="23530" y="5106"/>
                    <a:pt x="27249" y="7770"/>
                  </a:cubicBezTo>
                  <a:cubicBezTo>
                    <a:pt x="31300" y="10711"/>
                    <a:pt x="33298" y="15262"/>
                    <a:pt x="32354" y="19646"/>
                  </a:cubicBezTo>
                  <a:cubicBezTo>
                    <a:pt x="31522" y="23808"/>
                    <a:pt x="28192" y="26971"/>
                    <a:pt x="23364" y="28026"/>
                  </a:cubicBezTo>
                  <a:cubicBezTo>
                    <a:pt x="22092" y="28315"/>
                    <a:pt x="20959" y="28448"/>
                    <a:pt x="19937" y="28448"/>
                  </a:cubicBezTo>
                  <a:cubicBezTo>
                    <a:pt x="15073" y="28448"/>
                    <a:pt x="12722" y="25424"/>
                    <a:pt x="9878" y="21755"/>
                  </a:cubicBezTo>
                  <a:cubicBezTo>
                    <a:pt x="8768" y="20367"/>
                    <a:pt x="7659" y="18925"/>
                    <a:pt x="6327" y="17482"/>
                  </a:cubicBezTo>
                  <a:cubicBezTo>
                    <a:pt x="5550" y="16705"/>
                    <a:pt x="4828" y="16039"/>
                    <a:pt x="4162" y="15539"/>
                  </a:cubicBezTo>
                  <a:cubicBezTo>
                    <a:pt x="2109" y="13763"/>
                    <a:pt x="1110" y="12931"/>
                    <a:pt x="2331" y="9324"/>
                  </a:cubicBezTo>
                  <a:cubicBezTo>
                    <a:pt x="3718" y="5439"/>
                    <a:pt x="8990" y="1055"/>
                    <a:pt x="12542" y="888"/>
                  </a:cubicBezTo>
                  <a:close/>
                  <a:moveTo>
                    <a:pt x="12598" y="0"/>
                  </a:moveTo>
                  <a:cubicBezTo>
                    <a:pt x="8657" y="111"/>
                    <a:pt x="2997" y="4773"/>
                    <a:pt x="1498" y="9046"/>
                  </a:cubicBezTo>
                  <a:cubicBezTo>
                    <a:pt x="0" y="13209"/>
                    <a:pt x="1498" y="14485"/>
                    <a:pt x="3552" y="16205"/>
                  </a:cubicBezTo>
                  <a:cubicBezTo>
                    <a:pt x="4218" y="16760"/>
                    <a:pt x="4939" y="17371"/>
                    <a:pt x="5661" y="18148"/>
                  </a:cubicBezTo>
                  <a:cubicBezTo>
                    <a:pt x="6993" y="19535"/>
                    <a:pt x="8102" y="20922"/>
                    <a:pt x="9157" y="22310"/>
                  </a:cubicBezTo>
                  <a:cubicBezTo>
                    <a:pt x="11932" y="25917"/>
                    <a:pt x="14429" y="29136"/>
                    <a:pt x="19424" y="29358"/>
                  </a:cubicBezTo>
                  <a:cubicBezTo>
                    <a:pt x="19617" y="29367"/>
                    <a:pt x="19814" y="29371"/>
                    <a:pt x="20016" y="29371"/>
                  </a:cubicBezTo>
                  <a:cubicBezTo>
                    <a:pt x="21088" y="29371"/>
                    <a:pt x="22278" y="29241"/>
                    <a:pt x="23586" y="28914"/>
                  </a:cubicBezTo>
                  <a:cubicBezTo>
                    <a:pt x="28747" y="27804"/>
                    <a:pt x="32354" y="24363"/>
                    <a:pt x="33298" y="19813"/>
                  </a:cubicBezTo>
                  <a:cubicBezTo>
                    <a:pt x="34241" y="15095"/>
                    <a:pt x="32132" y="10212"/>
                    <a:pt x="27748" y="7048"/>
                  </a:cubicBezTo>
                  <a:cubicBezTo>
                    <a:pt x="23752" y="4163"/>
                    <a:pt x="14041" y="389"/>
                    <a:pt x="127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9" name="Google Shape;229;p9"/>
          <p:cNvSpPr/>
          <p:nvPr/>
        </p:nvSpPr>
        <p:spPr>
          <a:xfrm>
            <a:off x="5633505" y="4616876"/>
            <a:ext cx="2316968" cy="528274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76073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1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10"/>
          <p:cNvGrpSpPr/>
          <p:nvPr/>
        </p:nvGrpSpPr>
        <p:grpSpPr>
          <a:xfrm>
            <a:off x="-20619" y="-7694"/>
            <a:ext cx="9181207" cy="5162098"/>
            <a:chOff x="238125" y="839425"/>
            <a:chExt cx="7136023" cy="4012825"/>
          </a:xfrm>
        </p:grpSpPr>
        <p:sp>
          <p:nvSpPr>
            <p:cNvPr id="232" name="Google Shape;232;p10"/>
            <p:cNvSpPr/>
            <p:nvPr/>
          </p:nvSpPr>
          <p:spPr>
            <a:xfrm>
              <a:off x="240700" y="839425"/>
              <a:ext cx="7133425" cy="4012825"/>
            </a:xfrm>
            <a:custGeom>
              <a:avLst/>
              <a:gdLst/>
              <a:ahLst/>
              <a:cxnLst/>
              <a:rect l="l" t="t" r="r" b="b"/>
              <a:pathLst>
                <a:path w="285337" h="160513" extrusionOk="0">
                  <a:moveTo>
                    <a:pt x="1" y="0"/>
                  </a:moveTo>
                  <a:lnTo>
                    <a:pt x="1" y="160513"/>
                  </a:lnTo>
                  <a:lnTo>
                    <a:pt x="285336" y="160513"/>
                  </a:lnTo>
                  <a:lnTo>
                    <a:pt x="2853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0"/>
            <p:cNvSpPr/>
            <p:nvPr/>
          </p:nvSpPr>
          <p:spPr>
            <a:xfrm>
              <a:off x="788600" y="1649850"/>
              <a:ext cx="145525" cy="130525"/>
            </a:xfrm>
            <a:custGeom>
              <a:avLst/>
              <a:gdLst/>
              <a:ahLst/>
              <a:cxnLst/>
              <a:rect l="l" t="t" r="r" b="b"/>
              <a:pathLst>
                <a:path w="5821" h="5221" extrusionOk="0">
                  <a:moveTo>
                    <a:pt x="3294" y="0"/>
                  </a:moveTo>
                  <a:cubicBezTo>
                    <a:pt x="3024" y="0"/>
                    <a:pt x="2734" y="83"/>
                    <a:pt x="2486" y="208"/>
                  </a:cubicBezTo>
                  <a:cubicBezTo>
                    <a:pt x="1284" y="788"/>
                    <a:pt x="0" y="2362"/>
                    <a:pt x="539" y="3770"/>
                  </a:cubicBezTo>
                  <a:cubicBezTo>
                    <a:pt x="725" y="4247"/>
                    <a:pt x="1098" y="4620"/>
                    <a:pt x="1533" y="4848"/>
                  </a:cubicBezTo>
                  <a:cubicBezTo>
                    <a:pt x="1989" y="5096"/>
                    <a:pt x="2548" y="5220"/>
                    <a:pt x="3128" y="5220"/>
                  </a:cubicBezTo>
                  <a:cubicBezTo>
                    <a:pt x="4143" y="5220"/>
                    <a:pt x="5179" y="4806"/>
                    <a:pt x="5614" y="3853"/>
                  </a:cubicBezTo>
                  <a:cubicBezTo>
                    <a:pt x="5800" y="3460"/>
                    <a:pt x="5821" y="2983"/>
                    <a:pt x="5717" y="2548"/>
                  </a:cubicBezTo>
                  <a:cubicBezTo>
                    <a:pt x="5696" y="2445"/>
                    <a:pt x="5676" y="2341"/>
                    <a:pt x="5634" y="2238"/>
                  </a:cubicBezTo>
                  <a:cubicBezTo>
                    <a:pt x="5448" y="1720"/>
                    <a:pt x="5116" y="1264"/>
                    <a:pt x="4764" y="850"/>
                  </a:cubicBezTo>
                  <a:cubicBezTo>
                    <a:pt x="4454" y="498"/>
                    <a:pt x="4081" y="125"/>
                    <a:pt x="3604" y="21"/>
                  </a:cubicBezTo>
                  <a:cubicBezTo>
                    <a:pt x="3501" y="0"/>
                    <a:pt x="3397" y="0"/>
                    <a:pt x="32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0"/>
            <p:cNvSpPr/>
            <p:nvPr/>
          </p:nvSpPr>
          <p:spPr>
            <a:xfrm>
              <a:off x="2244275" y="1026475"/>
              <a:ext cx="74575" cy="71375"/>
            </a:xfrm>
            <a:custGeom>
              <a:avLst/>
              <a:gdLst/>
              <a:ahLst/>
              <a:cxnLst/>
              <a:rect l="l" t="t" r="r" b="b"/>
              <a:pathLst>
                <a:path w="2983" h="2855" extrusionOk="0">
                  <a:moveTo>
                    <a:pt x="1613" y="1"/>
                  </a:moveTo>
                  <a:cubicBezTo>
                    <a:pt x="1436" y="1"/>
                    <a:pt x="1267" y="43"/>
                    <a:pt x="1098" y="120"/>
                  </a:cubicBezTo>
                  <a:cubicBezTo>
                    <a:pt x="1036" y="141"/>
                    <a:pt x="994" y="161"/>
                    <a:pt x="953" y="182"/>
                  </a:cubicBezTo>
                  <a:cubicBezTo>
                    <a:pt x="684" y="348"/>
                    <a:pt x="497" y="555"/>
                    <a:pt x="311" y="804"/>
                  </a:cubicBezTo>
                  <a:cubicBezTo>
                    <a:pt x="145" y="1011"/>
                    <a:pt x="0" y="1239"/>
                    <a:pt x="0" y="1508"/>
                  </a:cubicBezTo>
                  <a:cubicBezTo>
                    <a:pt x="0" y="1715"/>
                    <a:pt x="83" y="1901"/>
                    <a:pt x="228" y="2067"/>
                  </a:cubicBezTo>
                  <a:cubicBezTo>
                    <a:pt x="547" y="2477"/>
                    <a:pt x="1156" y="2854"/>
                    <a:pt x="1719" y="2854"/>
                  </a:cubicBezTo>
                  <a:cubicBezTo>
                    <a:pt x="1924" y="2854"/>
                    <a:pt x="2123" y="2804"/>
                    <a:pt x="2299" y="2689"/>
                  </a:cubicBezTo>
                  <a:cubicBezTo>
                    <a:pt x="2527" y="2544"/>
                    <a:pt x="2693" y="2316"/>
                    <a:pt x="2755" y="2046"/>
                  </a:cubicBezTo>
                  <a:cubicBezTo>
                    <a:pt x="2983" y="1301"/>
                    <a:pt x="2631" y="224"/>
                    <a:pt x="1802" y="16"/>
                  </a:cubicBezTo>
                  <a:cubicBezTo>
                    <a:pt x="1738" y="6"/>
                    <a:pt x="1675" y="1"/>
                    <a:pt x="16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0"/>
            <p:cNvSpPr/>
            <p:nvPr/>
          </p:nvSpPr>
          <p:spPr>
            <a:xfrm>
              <a:off x="5206375" y="1026350"/>
              <a:ext cx="74075" cy="71500"/>
            </a:xfrm>
            <a:custGeom>
              <a:avLst/>
              <a:gdLst/>
              <a:ahLst/>
              <a:cxnLst/>
              <a:rect l="l" t="t" r="r" b="b"/>
              <a:pathLst>
                <a:path w="2963" h="2860" extrusionOk="0">
                  <a:moveTo>
                    <a:pt x="1575" y="1"/>
                  </a:moveTo>
                  <a:cubicBezTo>
                    <a:pt x="1409" y="1"/>
                    <a:pt x="1243" y="42"/>
                    <a:pt x="1078" y="125"/>
                  </a:cubicBezTo>
                  <a:cubicBezTo>
                    <a:pt x="1036" y="146"/>
                    <a:pt x="974" y="166"/>
                    <a:pt x="933" y="187"/>
                  </a:cubicBezTo>
                  <a:cubicBezTo>
                    <a:pt x="684" y="353"/>
                    <a:pt x="477" y="560"/>
                    <a:pt x="290" y="809"/>
                  </a:cubicBezTo>
                  <a:cubicBezTo>
                    <a:pt x="145" y="1016"/>
                    <a:pt x="0" y="1244"/>
                    <a:pt x="0" y="1513"/>
                  </a:cubicBezTo>
                  <a:cubicBezTo>
                    <a:pt x="0" y="1720"/>
                    <a:pt x="83" y="1906"/>
                    <a:pt x="208" y="2072"/>
                  </a:cubicBezTo>
                  <a:cubicBezTo>
                    <a:pt x="539" y="2486"/>
                    <a:pt x="1140" y="2859"/>
                    <a:pt x="1699" y="2859"/>
                  </a:cubicBezTo>
                  <a:cubicBezTo>
                    <a:pt x="1906" y="2859"/>
                    <a:pt x="2113" y="2818"/>
                    <a:pt x="2300" y="2694"/>
                  </a:cubicBezTo>
                  <a:cubicBezTo>
                    <a:pt x="2527" y="2549"/>
                    <a:pt x="2672" y="2321"/>
                    <a:pt x="2755" y="2051"/>
                  </a:cubicBezTo>
                  <a:cubicBezTo>
                    <a:pt x="2962" y="1306"/>
                    <a:pt x="2631" y="229"/>
                    <a:pt x="1782" y="21"/>
                  </a:cubicBezTo>
                  <a:cubicBezTo>
                    <a:pt x="1720" y="21"/>
                    <a:pt x="1637" y="1"/>
                    <a:pt x="15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0"/>
            <p:cNvSpPr/>
            <p:nvPr/>
          </p:nvSpPr>
          <p:spPr>
            <a:xfrm>
              <a:off x="6738700" y="4540500"/>
              <a:ext cx="94775" cy="84950"/>
            </a:xfrm>
            <a:custGeom>
              <a:avLst/>
              <a:gdLst/>
              <a:ahLst/>
              <a:cxnLst/>
              <a:rect l="l" t="t" r="r" b="b"/>
              <a:pathLst>
                <a:path w="3791" h="3398" extrusionOk="0">
                  <a:moveTo>
                    <a:pt x="1947" y="0"/>
                  </a:moveTo>
                  <a:cubicBezTo>
                    <a:pt x="1699" y="0"/>
                    <a:pt x="1471" y="104"/>
                    <a:pt x="1284" y="269"/>
                  </a:cubicBezTo>
                  <a:cubicBezTo>
                    <a:pt x="601" y="787"/>
                    <a:pt x="0" y="1968"/>
                    <a:pt x="518" y="2776"/>
                  </a:cubicBezTo>
                  <a:cubicBezTo>
                    <a:pt x="684" y="3045"/>
                    <a:pt x="974" y="3231"/>
                    <a:pt x="1284" y="3335"/>
                  </a:cubicBezTo>
                  <a:cubicBezTo>
                    <a:pt x="1471" y="3376"/>
                    <a:pt x="1657" y="3397"/>
                    <a:pt x="1864" y="3397"/>
                  </a:cubicBezTo>
                  <a:cubicBezTo>
                    <a:pt x="2672" y="3397"/>
                    <a:pt x="3542" y="2983"/>
                    <a:pt x="3729" y="2154"/>
                  </a:cubicBezTo>
                  <a:cubicBezTo>
                    <a:pt x="3791" y="1885"/>
                    <a:pt x="3749" y="1595"/>
                    <a:pt x="3625" y="1326"/>
                  </a:cubicBezTo>
                  <a:cubicBezTo>
                    <a:pt x="3604" y="1264"/>
                    <a:pt x="3563" y="1201"/>
                    <a:pt x="3542" y="1139"/>
                  </a:cubicBezTo>
                  <a:cubicBezTo>
                    <a:pt x="3356" y="829"/>
                    <a:pt x="3087" y="580"/>
                    <a:pt x="2797" y="373"/>
                  </a:cubicBezTo>
                  <a:cubicBezTo>
                    <a:pt x="2548" y="186"/>
                    <a:pt x="2279" y="0"/>
                    <a:pt x="19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0"/>
            <p:cNvSpPr/>
            <p:nvPr/>
          </p:nvSpPr>
          <p:spPr>
            <a:xfrm>
              <a:off x="6984150" y="1877700"/>
              <a:ext cx="94800" cy="84950"/>
            </a:xfrm>
            <a:custGeom>
              <a:avLst/>
              <a:gdLst/>
              <a:ahLst/>
              <a:cxnLst/>
              <a:rect l="l" t="t" r="r" b="b"/>
              <a:pathLst>
                <a:path w="3792" h="3398" extrusionOk="0">
                  <a:moveTo>
                    <a:pt x="1948" y="1"/>
                  </a:moveTo>
                  <a:cubicBezTo>
                    <a:pt x="1699" y="1"/>
                    <a:pt x="1471" y="104"/>
                    <a:pt x="1264" y="270"/>
                  </a:cubicBezTo>
                  <a:cubicBezTo>
                    <a:pt x="601" y="788"/>
                    <a:pt x="1" y="1968"/>
                    <a:pt x="518" y="2776"/>
                  </a:cubicBezTo>
                  <a:cubicBezTo>
                    <a:pt x="684" y="3046"/>
                    <a:pt x="974" y="3232"/>
                    <a:pt x="1285" y="3336"/>
                  </a:cubicBezTo>
                  <a:cubicBezTo>
                    <a:pt x="1471" y="3377"/>
                    <a:pt x="1658" y="3398"/>
                    <a:pt x="1865" y="3398"/>
                  </a:cubicBezTo>
                  <a:cubicBezTo>
                    <a:pt x="2673" y="3398"/>
                    <a:pt x="3543" y="2983"/>
                    <a:pt x="3729" y="2155"/>
                  </a:cubicBezTo>
                  <a:cubicBezTo>
                    <a:pt x="3791" y="1886"/>
                    <a:pt x="3750" y="1575"/>
                    <a:pt x="3626" y="1326"/>
                  </a:cubicBezTo>
                  <a:cubicBezTo>
                    <a:pt x="3605" y="1264"/>
                    <a:pt x="3563" y="1202"/>
                    <a:pt x="3543" y="1140"/>
                  </a:cubicBezTo>
                  <a:cubicBezTo>
                    <a:pt x="3356" y="829"/>
                    <a:pt x="3087" y="581"/>
                    <a:pt x="2797" y="373"/>
                  </a:cubicBezTo>
                  <a:cubicBezTo>
                    <a:pt x="2548" y="187"/>
                    <a:pt x="2279" y="1"/>
                    <a:pt x="19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0"/>
            <p:cNvSpPr/>
            <p:nvPr/>
          </p:nvSpPr>
          <p:spPr>
            <a:xfrm>
              <a:off x="238125" y="1658125"/>
              <a:ext cx="2600" cy="45075"/>
            </a:xfrm>
            <a:custGeom>
              <a:avLst/>
              <a:gdLst/>
              <a:ahLst/>
              <a:cxnLst/>
              <a:rect l="l" t="t" r="r" b="b"/>
              <a:pathLst>
                <a:path w="104" h="1803" extrusionOk="0">
                  <a:moveTo>
                    <a:pt x="104" y="1"/>
                  </a:moveTo>
                  <a:cubicBezTo>
                    <a:pt x="62" y="22"/>
                    <a:pt x="41" y="42"/>
                    <a:pt x="0" y="42"/>
                  </a:cubicBezTo>
                  <a:lnTo>
                    <a:pt x="0" y="1803"/>
                  </a:lnTo>
                  <a:cubicBezTo>
                    <a:pt x="41" y="1782"/>
                    <a:pt x="62" y="1762"/>
                    <a:pt x="104" y="1762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0"/>
            <p:cNvSpPr/>
            <p:nvPr/>
          </p:nvSpPr>
          <p:spPr>
            <a:xfrm>
              <a:off x="240700" y="839425"/>
              <a:ext cx="1086475" cy="862750"/>
            </a:xfrm>
            <a:custGeom>
              <a:avLst/>
              <a:gdLst/>
              <a:ahLst/>
              <a:cxnLst/>
              <a:rect l="l" t="t" r="r" b="b"/>
              <a:pathLst>
                <a:path w="43459" h="34510" extrusionOk="0">
                  <a:moveTo>
                    <a:pt x="41491" y="0"/>
                  </a:moveTo>
                  <a:cubicBezTo>
                    <a:pt x="32604" y="12159"/>
                    <a:pt x="19327" y="22827"/>
                    <a:pt x="1803" y="31858"/>
                  </a:cubicBezTo>
                  <a:cubicBezTo>
                    <a:pt x="1243" y="32127"/>
                    <a:pt x="643" y="32438"/>
                    <a:pt x="1" y="32749"/>
                  </a:cubicBezTo>
                  <a:lnTo>
                    <a:pt x="1" y="34510"/>
                  </a:lnTo>
                  <a:cubicBezTo>
                    <a:pt x="912" y="34075"/>
                    <a:pt x="1782" y="33640"/>
                    <a:pt x="2528" y="33246"/>
                  </a:cubicBezTo>
                  <a:cubicBezTo>
                    <a:pt x="20715" y="23883"/>
                    <a:pt x="34427" y="12739"/>
                    <a:pt x="434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0"/>
            <p:cNvSpPr/>
            <p:nvPr/>
          </p:nvSpPr>
          <p:spPr>
            <a:xfrm>
              <a:off x="1804100" y="3500125"/>
              <a:ext cx="74600" cy="71375"/>
            </a:xfrm>
            <a:custGeom>
              <a:avLst/>
              <a:gdLst/>
              <a:ahLst/>
              <a:cxnLst/>
              <a:rect l="l" t="t" r="r" b="b"/>
              <a:pathLst>
                <a:path w="2984" h="2855" extrusionOk="0">
                  <a:moveTo>
                    <a:pt x="1264" y="1"/>
                  </a:moveTo>
                  <a:cubicBezTo>
                    <a:pt x="1059" y="1"/>
                    <a:pt x="860" y="50"/>
                    <a:pt x="684" y="166"/>
                  </a:cubicBezTo>
                  <a:cubicBezTo>
                    <a:pt x="456" y="311"/>
                    <a:pt x="290" y="539"/>
                    <a:pt x="228" y="808"/>
                  </a:cubicBezTo>
                  <a:cubicBezTo>
                    <a:pt x="0" y="1554"/>
                    <a:pt x="352" y="2631"/>
                    <a:pt x="1181" y="2838"/>
                  </a:cubicBezTo>
                  <a:cubicBezTo>
                    <a:pt x="1245" y="2849"/>
                    <a:pt x="1308" y="2854"/>
                    <a:pt x="1370" y="2854"/>
                  </a:cubicBezTo>
                  <a:cubicBezTo>
                    <a:pt x="1547" y="2854"/>
                    <a:pt x="1716" y="2812"/>
                    <a:pt x="1885" y="2735"/>
                  </a:cubicBezTo>
                  <a:cubicBezTo>
                    <a:pt x="1927" y="2714"/>
                    <a:pt x="1989" y="2693"/>
                    <a:pt x="2030" y="2673"/>
                  </a:cubicBezTo>
                  <a:cubicBezTo>
                    <a:pt x="2279" y="2507"/>
                    <a:pt x="2486" y="2300"/>
                    <a:pt x="2672" y="2051"/>
                  </a:cubicBezTo>
                  <a:cubicBezTo>
                    <a:pt x="2838" y="1844"/>
                    <a:pt x="2983" y="1616"/>
                    <a:pt x="2983" y="1347"/>
                  </a:cubicBezTo>
                  <a:cubicBezTo>
                    <a:pt x="2983" y="1140"/>
                    <a:pt x="2900" y="953"/>
                    <a:pt x="2755" y="788"/>
                  </a:cubicBezTo>
                  <a:cubicBezTo>
                    <a:pt x="2436" y="377"/>
                    <a:pt x="1827" y="1"/>
                    <a:pt x="12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0"/>
            <p:cNvSpPr/>
            <p:nvPr/>
          </p:nvSpPr>
          <p:spPr>
            <a:xfrm>
              <a:off x="6052916" y="1257614"/>
              <a:ext cx="1321232" cy="1222376"/>
            </a:xfrm>
            <a:custGeom>
              <a:avLst/>
              <a:gdLst/>
              <a:ahLst/>
              <a:cxnLst/>
              <a:rect l="l" t="t" r="r" b="b"/>
              <a:pathLst>
                <a:path w="66452" h="61480" extrusionOk="0">
                  <a:moveTo>
                    <a:pt x="41698" y="1"/>
                  </a:moveTo>
                  <a:cubicBezTo>
                    <a:pt x="37804" y="1"/>
                    <a:pt x="33806" y="125"/>
                    <a:pt x="29725" y="394"/>
                  </a:cubicBezTo>
                  <a:lnTo>
                    <a:pt x="29270" y="436"/>
                  </a:lnTo>
                  <a:cubicBezTo>
                    <a:pt x="20342" y="1016"/>
                    <a:pt x="9198" y="1741"/>
                    <a:pt x="3750" y="8141"/>
                  </a:cubicBezTo>
                  <a:cubicBezTo>
                    <a:pt x="1099" y="11228"/>
                    <a:pt x="1" y="15412"/>
                    <a:pt x="477" y="20591"/>
                  </a:cubicBezTo>
                  <a:cubicBezTo>
                    <a:pt x="2486" y="42299"/>
                    <a:pt x="25728" y="52014"/>
                    <a:pt x="35608" y="55183"/>
                  </a:cubicBezTo>
                  <a:cubicBezTo>
                    <a:pt x="46504" y="58663"/>
                    <a:pt x="56799" y="60755"/>
                    <a:pt x="66451" y="61480"/>
                  </a:cubicBezTo>
                  <a:lnTo>
                    <a:pt x="66451" y="59885"/>
                  </a:lnTo>
                  <a:cubicBezTo>
                    <a:pt x="56944" y="59181"/>
                    <a:pt x="46814" y="57109"/>
                    <a:pt x="36105" y="53671"/>
                  </a:cubicBezTo>
                  <a:cubicBezTo>
                    <a:pt x="30181" y="51786"/>
                    <a:pt x="19348" y="47477"/>
                    <a:pt x="11456" y="39585"/>
                  </a:cubicBezTo>
                  <a:cubicBezTo>
                    <a:pt x="6546" y="34697"/>
                    <a:pt x="2797" y="28400"/>
                    <a:pt x="2051" y="20446"/>
                  </a:cubicBezTo>
                  <a:cubicBezTo>
                    <a:pt x="1616" y="15640"/>
                    <a:pt x="2569" y="11953"/>
                    <a:pt x="4951" y="9156"/>
                  </a:cubicBezTo>
                  <a:cubicBezTo>
                    <a:pt x="9964" y="3274"/>
                    <a:pt x="20735" y="2569"/>
                    <a:pt x="29373" y="2010"/>
                  </a:cubicBezTo>
                  <a:lnTo>
                    <a:pt x="29829" y="1989"/>
                  </a:lnTo>
                  <a:cubicBezTo>
                    <a:pt x="33868" y="1720"/>
                    <a:pt x="37845" y="1596"/>
                    <a:pt x="41719" y="1596"/>
                  </a:cubicBezTo>
                  <a:cubicBezTo>
                    <a:pt x="47705" y="1596"/>
                    <a:pt x="53484" y="1906"/>
                    <a:pt x="58953" y="2528"/>
                  </a:cubicBezTo>
                  <a:cubicBezTo>
                    <a:pt x="61521" y="2839"/>
                    <a:pt x="64007" y="3191"/>
                    <a:pt x="66451" y="3626"/>
                  </a:cubicBezTo>
                  <a:lnTo>
                    <a:pt x="66451" y="2031"/>
                  </a:lnTo>
                  <a:cubicBezTo>
                    <a:pt x="64069" y="1616"/>
                    <a:pt x="61625" y="1244"/>
                    <a:pt x="59139" y="954"/>
                  </a:cubicBezTo>
                  <a:cubicBezTo>
                    <a:pt x="53588" y="332"/>
                    <a:pt x="47767" y="1"/>
                    <a:pt x="4169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0"/>
            <p:cNvSpPr/>
            <p:nvPr/>
          </p:nvSpPr>
          <p:spPr>
            <a:xfrm rot="10800000">
              <a:off x="238126" y="2927691"/>
              <a:ext cx="582600" cy="911475"/>
            </a:xfrm>
            <a:custGeom>
              <a:avLst/>
              <a:gdLst/>
              <a:ahLst/>
              <a:cxnLst/>
              <a:rect l="l" t="t" r="r" b="b"/>
              <a:pathLst>
                <a:path w="23304" h="36459" extrusionOk="0">
                  <a:moveTo>
                    <a:pt x="19829" y="0"/>
                  </a:moveTo>
                  <a:cubicBezTo>
                    <a:pt x="17493" y="0"/>
                    <a:pt x="15105" y="475"/>
                    <a:pt x="13008" y="1174"/>
                  </a:cubicBezTo>
                  <a:cubicBezTo>
                    <a:pt x="6111" y="3432"/>
                    <a:pt x="0" y="9169"/>
                    <a:pt x="228" y="16979"/>
                  </a:cubicBezTo>
                  <a:cubicBezTo>
                    <a:pt x="394" y="22509"/>
                    <a:pt x="4391" y="28723"/>
                    <a:pt x="8451" y="32224"/>
                  </a:cubicBezTo>
                  <a:cubicBezTo>
                    <a:pt x="11887" y="35200"/>
                    <a:pt x="14959" y="36459"/>
                    <a:pt x="18940" y="36459"/>
                  </a:cubicBezTo>
                  <a:cubicBezTo>
                    <a:pt x="19808" y="36459"/>
                    <a:pt x="20720" y="36399"/>
                    <a:pt x="21688" y="36284"/>
                  </a:cubicBezTo>
                  <a:cubicBezTo>
                    <a:pt x="22226" y="36222"/>
                    <a:pt x="22765" y="36139"/>
                    <a:pt x="23303" y="36035"/>
                  </a:cubicBezTo>
                  <a:lnTo>
                    <a:pt x="23303" y="407"/>
                  </a:lnTo>
                  <a:cubicBezTo>
                    <a:pt x="22392" y="179"/>
                    <a:pt x="21460" y="55"/>
                    <a:pt x="20507" y="14"/>
                  </a:cubicBezTo>
                  <a:cubicBezTo>
                    <a:pt x="20282" y="5"/>
                    <a:pt x="20056" y="0"/>
                    <a:pt x="198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0"/>
            <p:cNvSpPr/>
            <p:nvPr/>
          </p:nvSpPr>
          <p:spPr>
            <a:xfrm rot="10800000">
              <a:off x="238126" y="3119516"/>
              <a:ext cx="486300" cy="919725"/>
            </a:xfrm>
            <a:custGeom>
              <a:avLst/>
              <a:gdLst/>
              <a:ahLst/>
              <a:cxnLst/>
              <a:rect l="l" t="t" r="r" b="b"/>
              <a:pathLst>
                <a:path w="19452" h="36789" extrusionOk="0">
                  <a:moveTo>
                    <a:pt x="19451" y="0"/>
                  </a:moveTo>
                  <a:cubicBezTo>
                    <a:pt x="16945" y="63"/>
                    <a:pt x="14687" y="643"/>
                    <a:pt x="13154" y="1160"/>
                  </a:cubicBezTo>
                  <a:cubicBezTo>
                    <a:pt x="7044" y="3170"/>
                    <a:pt x="1" y="8555"/>
                    <a:pt x="249" y="17131"/>
                  </a:cubicBezTo>
                  <a:cubicBezTo>
                    <a:pt x="415" y="22931"/>
                    <a:pt x="4661" y="29166"/>
                    <a:pt x="8535" y="32501"/>
                  </a:cubicBezTo>
                  <a:cubicBezTo>
                    <a:pt x="11994" y="35504"/>
                    <a:pt x="15060" y="36789"/>
                    <a:pt x="19120" y="36789"/>
                  </a:cubicBezTo>
                  <a:lnTo>
                    <a:pt x="19451" y="36789"/>
                  </a:lnTo>
                  <a:lnTo>
                    <a:pt x="19451" y="36436"/>
                  </a:lnTo>
                  <a:cubicBezTo>
                    <a:pt x="19354" y="36438"/>
                    <a:pt x="19256" y="36439"/>
                    <a:pt x="19160" y="36439"/>
                  </a:cubicBezTo>
                  <a:cubicBezTo>
                    <a:pt x="15183" y="36439"/>
                    <a:pt x="12160" y="35184"/>
                    <a:pt x="8763" y="32252"/>
                  </a:cubicBezTo>
                  <a:cubicBezTo>
                    <a:pt x="4951" y="28959"/>
                    <a:pt x="767" y="22827"/>
                    <a:pt x="602" y="17131"/>
                  </a:cubicBezTo>
                  <a:cubicBezTo>
                    <a:pt x="353" y="8721"/>
                    <a:pt x="7271" y="3460"/>
                    <a:pt x="13258" y="1471"/>
                  </a:cubicBezTo>
                  <a:cubicBezTo>
                    <a:pt x="14770" y="974"/>
                    <a:pt x="16986" y="415"/>
                    <a:pt x="19451" y="353"/>
                  </a:cubicBezTo>
                  <a:lnTo>
                    <a:pt x="1945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0"/>
            <p:cNvSpPr/>
            <p:nvPr/>
          </p:nvSpPr>
          <p:spPr>
            <a:xfrm>
              <a:off x="6685524" y="3235218"/>
              <a:ext cx="195250" cy="156775"/>
            </a:xfrm>
            <a:custGeom>
              <a:avLst/>
              <a:gdLst/>
              <a:ahLst/>
              <a:cxnLst/>
              <a:rect l="l" t="t" r="r" b="b"/>
              <a:pathLst>
                <a:path w="7810" h="6271" extrusionOk="0">
                  <a:moveTo>
                    <a:pt x="3540" y="1"/>
                  </a:moveTo>
                  <a:cubicBezTo>
                    <a:pt x="3370" y="1"/>
                    <a:pt x="3198" y="20"/>
                    <a:pt x="3024" y="61"/>
                  </a:cubicBezTo>
                  <a:cubicBezTo>
                    <a:pt x="2755" y="123"/>
                    <a:pt x="2465" y="248"/>
                    <a:pt x="2175" y="434"/>
                  </a:cubicBezTo>
                  <a:cubicBezTo>
                    <a:pt x="725" y="1408"/>
                    <a:pt x="0" y="2961"/>
                    <a:pt x="1119" y="4494"/>
                  </a:cubicBezTo>
                  <a:cubicBezTo>
                    <a:pt x="1772" y="5436"/>
                    <a:pt x="2568" y="6270"/>
                    <a:pt x="3738" y="6270"/>
                  </a:cubicBezTo>
                  <a:cubicBezTo>
                    <a:pt x="3829" y="6270"/>
                    <a:pt x="3923" y="6265"/>
                    <a:pt x="4019" y="6255"/>
                  </a:cubicBezTo>
                  <a:cubicBezTo>
                    <a:pt x="5075" y="6130"/>
                    <a:pt x="6649" y="5136"/>
                    <a:pt x="7229" y="4121"/>
                  </a:cubicBezTo>
                  <a:cubicBezTo>
                    <a:pt x="7809" y="3065"/>
                    <a:pt x="7229" y="2505"/>
                    <a:pt x="6484" y="1718"/>
                  </a:cubicBezTo>
                  <a:cubicBezTo>
                    <a:pt x="5658" y="821"/>
                    <a:pt x="4645" y="1"/>
                    <a:pt x="35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0"/>
            <p:cNvSpPr/>
            <p:nvPr/>
          </p:nvSpPr>
          <p:spPr>
            <a:xfrm>
              <a:off x="6909224" y="3458118"/>
              <a:ext cx="138225" cy="127725"/>
            </a:xfrm>
            <a:custGeom>
              <a:avLst/>
              <a:gdLst/>
              <a:ahLst/>
              <a:cxnLst/>
              <a:rect l="l" t="t" r="r" b="b"/>
              <a:pathLst>
                <a:path w="5529" h="5109" extrusionOk="0">
                  <a:moveTo>
                    <a:pt x="2709" y="0"/>
                  </a:moveTo>
                  <a:cubicBezTo>
                    <a:pt x="2647" y="0"/>
                    <a:pt x="2587" y="4"/>
                    <a:pt x="2528" y="11"/>
                  </a:cubicBezTo>
                  <a:cubicBezTo>
                    <a:pt x="2300" y="52"/>
                    <a:pt x="2093" y="94"/>
                    <a:pt x="1906" y="177"/>
                  </a:cubicBezTo>
                  <a:cubicBezTo>
                    <a:pt x="374" y="839"/>
                    <a:pt x="1" y="3014"/>
                    <a:pt x="1161" y="4216"/>
                  </a:cubicBezTo>
                  <a:cubicBezTo>
                    <a:pt x="1709" y="4764"/>
                    <a:pt x="2092" y="5108"/>
                    <a:pt x="2586" y="5108"/>
                  </a:cubicBezTo>
                  <a:cubicBezTo>
                    <a:pt x="2895" y="5108"/>
                    <a:pt x="3247" y="4974"/>
                    <a:pt x="3708" y="4671"/>
                  </a:cubicBezTo>
                  <a:cubicBezTo>
                    <a:pt x="4516" y="4133"/>
                    <a:pt x="5407" y="3408"/>
                    <a:pt x="5469" y="2476"/>
                  </a:cubicBezTo>
                  <a:cubicBezTo>
                    <a:pt x="5528" y="1275"/>
                    <a:pt x="3886" y="0"/>
                    <a:pt x="27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0"/>
            <p:cNvSpPr/>
            <p:nvPr/>
          </p:nvSpPr>
          <p:spPr>
            <a:xfrm>
              <a:off x="6568474" y="3486343"/>
              <a:ext cx="153825" cy="75375"/>
            </a:xfrm>
            <a:custGeom>
              <a:avLst/>
              <a:gdLst/>
              <a:ahLst/>
              <a:cxnLst/>
              <a:rect l="l" t="t" r="r" b="b"/>
              <a:pathLst>
                <a:path w="6153" h="3015" extrusionOk="0">
                  <a:moveTo>
                    <a:pt x="1368" y="0"/>
                  </a:moveTo>
                  <a:cubicBezTo>
                    <a:pt x="1" y="311"/>
                    <a:pt x="788" y="1637"/>
                    <a:pt x="1430" y="2196"/>
                  </a:cubicBezTo>
                  <a:cubicBezTo>
                    <a:pt x="1956" y="2647"/>
                    <a:pt x="2483" y="3015"/>
                    <a:pt x="3041" y="3015"/>
                  </a:cubicBezTo>
                  <a:cubicBezTo>
                    <a:pt x="3406" y="3015"/>
                    <a:pt x="3784" y="2858"/>
                    <a:pt x="4185" y="2465"/>
                  </a:cubicBezTo>
                  <a:cubicBezTo>
                    <a:pt x="6153" y="539"/>
                    <a:pt x="3004" y="145"/>
                    <a:pt x="13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0"/>
            <p:cNvSpPr/>
            <p:nvPr/>
          </p:nvSpPr>
          <p:spPr>
            <a:xfrm>
              <a:off x="7113274" y="3646818"/>
              <a:ext cx="122325" cy="77525"/>
            </a:xfrm>
            <a:custGeom>
              <a:avLst/>
              <a:gdLst/>
              <a:ahLst/>
              <a:cxnLst/>
              <a:rect l="l" t="t" r="r" b="b"/>
              <a:pathLst>
                <a:path w="4893" h="3101" extrusionOk="0">
                  <a:moveTo>
                    <a:pt x="1399" y="1"/>
                  </a:moveTo>
                  <a:cubicBezTo>
                    <a:pt x="1368" y="1"/>
                    <a:pt x="1336" y="1"/>
                    <a:pt x="1305" y="3"/>
                  </a:cubicBezTo>
                  <a:cubicBezTo>
                    <a:pt x="352" y="790"/>
                    <a:pt x="0" y="1018"/>
                    <a:pt x="476" y="2198"/>
                  </a:cubicBezTo>
                  <a:cubicBezTo>
                    <a:pt x="753" y="2861"/>
                    <a:pt x="1222" y="3101"/>
                    <a:pt x="1805" y="3101"/>
                  </a:cubicBezTo>
                  <a:cubicBezTo>
                    <a:pt x="2097" y="3101"/>
                    <a:pt x="2417" y="3041"/>
                    <a:pt x="2755" y="2944"/>
                  </a:cubicBezTo>
                  <a:cubicBezTo>
                    <a:pt x="4893" y="2313"/>
                    <a:pt x="3208" y="1"/>
                    <a:pt x="13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0"/>
            <p:cNvSpPr/>
            <p:nvPr/>
          </p:nvSpPr>
          <p:spPr>
            <a:xfrm>
              <a:off x="7087374" y="3324768"/>
              <a:ext cx="75100" cy="67775"/>
            </a:xfrm>
            <a:custGeom>
              <a:avLst/>
              <a:gdLst/>
              <a:ahLst/>
              <a:cxnLst/>
              <a:rect l="l" t="t" r="r" b="b"/>
              <a:pathLst>
                <a:path w="3004" h="2711" extrusionOk="0">
                  <a:moveTo>
                    <a:pt x="1782" y="1"/>
                  </a:moveTo>
                  <a:cubicBezTo>
                    <a:pt x="829" y="332"/>
                    <a:pt x="0" y="1057"/>
                    <a:pt x="642" y="1989"/>
                  </a:cubicBezTo>
                  <a:cubicBezTo>
                    <a:pt x="918" y="2374"/>
                    <a:pt x="1339" y="2711"/>
                    <a:pt x="1835" y="2711"/>
                  </a:cubicBezTo>
                  <a:cubicBezTo>
                    <a:pt x="1899" y="2711"/>
                    <a:pt x="1964" y="2705"/>
                    <a:pt x="2030" y="2693"/>
                  </a:cubicBezTo>
                  <a:cubicBezTo>
                    <a:pt x="3004" y="2507"/>
                    <a:pt x="2880" y="249"/>
                    <a:pt x="2051" y="146"/>
                  </a:cubicBezTo>
                  <a:lnTo>
                    <a:pt x="17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0"/>
            <p:cNvSpPr/>
            <p:nvPr/>
          </p:nvSpPr>
          <p:spPr>
            <a:xfrm>
              <a:off x="3254600" y="839425"/>
              <a:ext cx="1860650" cy="811175"/>
            </a:xfrm>
            <a:custGeom>
              <a:avLst/>
              <a:gdLst/>
              <a:ahLst/>
              <a:cxnLst/>
              <a:rect l="l" t="t" r="r" b="b"/>
              <a:pathLst>
                <a:path w="74426" h="32447" extrusionOk="0">
                  <a:moveTo>
                    <a:pt x="11455" y="0"/>
                  </a:moveTo>
                  <a:cubicBezTo>
                    <a:pt x="4764" y="8721"/>
                    <a:pt x="0" y="18353"/>
                    <a:pt x="10689" y="22081"/>
                  </a:cubicBezTo>
                  <a:cubicBezTo>
                    <a:pt x="17276" y="24360"/>
                    <a:pt x="24712" y="22744"/>
                    <a:pt x="31361" y="25395"/>
                  </a:cubicBezTo>
                  <a:cubicBezTo>
                    <a:pt x="38368" y="28167"/>
                    <a:pt x="44051" y="32446"/>
                    <a:pt x="51684" y="32446"/>
                  </a:cubicBezTo>
                  <a:cubicBezTo>
                    <a:pt x="52152" y="32446"/>
                    <a:pt x="52628" y="32430"/>
                    <a:pt x="53111" y="32397"/>
                  </a:cubicBezTo>
                  <a:cubicBezTo>
                    <a:pt x="60133" y="31920"/>
                    <a:pt x="62722" y="26203"/>
                    <a:pt x="63468" y="19927"/>
                  </a:cubicBezTo>
                  <a:cubicBezTo>
                    <a:pt x="64255" y="13423"/>
                    <a:pt x="66513" y="11993"/>
                    <a:pt x="70676" y="7229"/>
                  </a:cubicBezTo>
                  <a:cubicBezTo>
                    <a:pt x="72520" y="5075"/>
                    <a:pt x="74074" y="2548"/>
                    <a:pt x="744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0" name="Google Shape;250;p10"/>
          <p:cNvSpPr/>
          <p:nvPr/>
        </p:nvSpPr>
        <p:spPr>
          <a:xfrm>
            <a:off x="3776924" y="4423399"/>
            <a:ext cx="2293706" cy="720150"/>
          </a:xfrm>
          <a:custGeom>
            <a:avLst/>
            <a:gdLst/>
            <a:ahLst/>
            <a:cxnLst/>
            <a:rect l="l" t="t" r="r" b="b"/>
            <a:pathLst>
              <a:path w="229256" h="71979" extrusionOk="0">
                <a:moveTo>
                  <a:pt x="81025" y="0"/>
                </a:moveTo>
                <a:cubicBezTo>
                  <a:pt x="64376" y="0"/>
                  <a:pt x="47727" y="666"/>
                  <a:pt x="31134" y="1943"/>
                </a:cubicBezTo>
                <a:cubicBezTo>
                  <a:pt x="16261" y="3108"/>
                  <a:pt x="1" y="3829"/>
                  <a:pt x="112" y="23364"/>
                </a:cubicBezTo>
                <a:cubicBezTo>
                  <a:pt x="112" y="30245"/>
                  <a:pt x="2886" y="36794"/>
                  <a:pt x="5661" y="43120"/>
                </a:cubicBezTo>
                <a:cubicBezTo>
                  <a:pt x="10046" y="52999"/>
                  <a:pt x="14707" y="62988"/>
                  <a:pt x="20645" y="71978"/>
                </a:cubicBezTo>
                <a:lnTo>
                  <a:pt x="226647" y="71978"/>
                </a:lnTo>
                <a:lnTo>
                  <a:pt x="229256" y="70813"/>
                </a:lnTo>
                <a:cubicBezTo>
                  <a:pt x="228146" y="69592"/>
                  <a:pt x="227036" y="68427"/>
                  <a:pt x="225926" y="67317"/>
                </a:cubicBezTo>
                <a:cubicBezTo>
                  <a:pt x="211608" y="53165"/>
                  <a:pt x="195125" y="41400"/>
                  <a:pt x="178698" y="29746"/>
                </a:cubicBezTo>
                <a:cubicBezTo>
                  <a:pt x="167155" y="21533"/>
                  <a:pt x="155446" y="13264"/>
                  <a:pt x="142237" y="8103"/>
                </a:cubicBezTo>
                <a:cubicBezTo>
                  <a:pt x="124978" y="1277"/>
                  <a:pt x="106054" y="222"/>
                  <a:pt x="8751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0"/>
          <p:cNvSpPr/>
          <p:nvPr/>
        </p:nvSpPr>
        <p:spPr>
          <a:xfrm>
            <a:off x="358125" y="4608900"/>
            <a:ext cx="1353907" cy="536813"/>
          </a:xfrm>
          <a:custGeom>
            <a:avLst/>
            <a:gdLst/>
            <a:ahLst/>
            <a:cxnLst/>
            <a:rect l="l" t="t" r="r" b="b"/>
            <a:pathLst>
              <a:path w="162827" h="64579" extrusionOk="0">
                <a:moveTo>
                  <a:pt x="113113" y="0"/>
                </a:moveTo>
                <a:cubicBezTo>
                  <a:pt x="109831" y="0"/>
                  <a:pt x="106719" y="214"/>
                  <a:pt x="103945" y="647"/>
                </a:cubicBezTo>
                <a:cubicBezTo>
                  <a:pt x="89572" y="2922"/>
                  <a:pt x="74477" y="8139"/>
                  <a:pt x="59160" y="16075"/>
                </a:cubicBezTo>
                <a:cubicBezTo>
                  <a:pt x="47450" y="22179"/>
                  <a:pt x="35518" y="29893"/>
                  <a:pt x="23642" y="39106"/>
                </a:cubicBezTo>
                <a:lnTo>
                  <a:pt x="23143" y="39494"/>
                </a:lnTo>
                <a:cubicBezTo>
                  <a:pt x="14319" y="46320"/>
                  <a:pt x="3608" y="54644"/>
                  <a:pt x="1" y="64578"/>
                </a:cubicBezTo>
                <a:lnTo>
                  <a:pt x="2443" y="64578"/>
                </a:lnTo>
                <a:cubicBezTo>
                  <a:pt x="6105" y="55588"/>
                  <a:pt x="16206" y="47763"/>
                  <a:pt x="24530" y="41270"/>
                </a:cubicBezTo>
                <a:lnTo>
                  <a:pt x="25030" y="40881"/>
                </a:lnTo>
                <a:cubicBezTo>
                  <a:pt x="36795" y="31780"/>
                  <a:pt x="48615" y="24122"/>
                  <a:pt x="60159" y="18128"/>
                </a:cubicBezTo>
                <a:cubicBezTo>
                  <a:pt x="75309" y="10248"/>
                  <a:pt x="90127" y="5142"/>
                  <a:pt x="104278" y="2922"/>
                </a:cubicBezTo>
                <a:cubicBezTo>
                  <a:pt x="106871" y="2515"/>
                  <a:pt x="109878" y="2300"/>
                  <a:pt x="113124" y="2300"/>
                </a:cubicBezTo>
                <a:cubicBezTo>
                  <a:pt x="126688" y="2300"/>
                  <a:pt x="144423" y="6052"/>
                  <a:pt x="153559" y="15187"/>
                </a:cubicBezTo>
                <a:cubicBezTo>
                  <a:pt x="158498" y="20182"/>
                  <a:pt x="160440" y="26286"/>
                  <a:pt x="159275" y="33334"/>
                </a:cubicBezTo>
                <a:cubicBezTo>
                  <a:pt x="158331" y="39217"/>
                  <a:pt x="155002" y="44433"/>
                  <a:pt x="152171" y="48262"/>
                </a:cubicBezTo>
                <a:cubicBezTo>
                  <a:pt x="148009" y="54089"/>
                  <a:pt x="143070" y="59528"/>
                  <a:pt x="137465" y="64578"/>
                </a:cubicBezTo>
                <a:lnTo>
                  <a:pt x="140850" y="64578"/>
                </a:lnTo>
                <a:cubicBezTo>
                  <a:pt x="145789" y="59917"/>
                  <a:pt x="150229" y="54922"/>
                  <a:pt x="154058" y="49650"/>
                </a:cubicBezTo>
                <a:cubicBezTo>
                  <a:pt x="157000" y="45543"/>
                  <a:pt x="160496" y="40049"/>
                  <a:pt x="161550" y="33722"/>
                </a:cubicBezTo>
                <a:cubicBezTo>
                  <a:pt x="162827" y="25898"/>
                  <a:pt x="160662" y="19127"/>
                  <a:pt x="155168" y="13633"/>
                </a:cubicBezTo>
                <a:cubicBezTo>
                  <a:pt x="148231" y="6641"/>
                  <a:pt x="137687" y="3311"/>
                  <a:pt x="130084" y="1757"/>
                </a:cubicBezTo>
                <a:cubicBezTo>
                  <a:pt x="129751" y="1701"/>
                  <a:pt x="129418" y="1646"/>
                  <a:pt x="129085" y="1535"/>
                </a:cubicBezTo>
                <a:cubicBezTo>
                  <a:pt x="123774" y="520"/>
                  <a:pt x="118237" y="0"/>
                  <a:pt x="113113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0"/>
          <p:cNvSpPr txBox="1">
            <a:spLocks noGrp="1"/>
          </p:cNvSpPr>
          <p:nvPr>
            <p:ph type="title"/>
          </p:nvPr>
        </p:nvSpPr>
        <p:spPr>
          <a:xfrm>
            <a:off x="2524425" y="2082600"/>
            <a:ext cx="4095300" cy="9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35466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1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"/>
          <p:cNvSpPr/>
          <p:nvPr/>
        </p:nvSpPr>
        <p:spPr>
          <a:xfrm>
            <a:off x="687622" y="1034837"/>
            <a:ext cx="187232" cy="167907"/>
          </a:xfrm>
          <a:custGeom>
            <a:avLst/>
            <a:gdLst/>
            <a:ahLst/>
            <a:cxnLst/>
            <a:rect l="l" t="t" r="r" b="b"/>
            <a:pathLst>
              <a:path w="5821" h="5221" extrusionOk="0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1"/>
          <p:cNvSpPr/>
          <p:nvPr/>
        </p:nvSpPr>
        <p:spPr>
          <a:xfrm>
            <a:off x="2560494" y="232927"/>
            <a:ext cx="95948" cy="91817"/>
          </a:xfrm>
          <a:custGeom>
            <a:avLst/>
            <a:gdLst/>
            <a:ahLst/>
            <a:cxnLst/>
            <a:rect l="l" t="t" r="r" b="b"/>
            <a:pathLst>
              <a:path w="2983" h="2855" extrusionOk="0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1"/>
          <p:cNvSpPr/>
          <p:nvPr/>
        </p:nvSpPr>
        <p:spPr>
          <a:xfrm>
            <a:off x="6371532" y="232766"/>
            <a:ext cx="95305" cy="91978"/>
          </a:xfrm>
          <a:custGeom>
            <a:avLst/>
            <a:gdLst/>
            <a:ahLst/>
            <a:cxnLst/>
            <a:rect l="l" t="t" r="r" b="b"/>
            <a:pathLst>
              <a:path w="2963" h="2860" extrusionOk="0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1"/>
          <p:cNvSpPr/>
          <p:nvPr/>
        </p:nvSpPr>
        <p:spPr>
          <a:xfrm>
            <a:off x="8343021" y="4753369"/>
            <a:ext cx="121938" cy="109280"/>
          </a:xfrm>
          <a:custGeom>
            <a:avLst/>
            <a:gdLst/>
            <a:ahLst/>
            <a:cxnLst/>
            <a:rect l="l" t="t" r="r" b="b"/>
            <a:pathLst>
              <a:path w="3791" h="3398" extrusionOk="0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1"/>
          <p:cNvSpPr/>
          <p:nvPr/>
        </p:nvSpPr>
        <p:spPr>
          <a:xfrm>
            <a:off x="8658817" y="1327943"/>
            <a:ext cx="121970" cy="109280"/>
          </a:xfrm>
          <a:custGeom>
            <a:avLst/>
            <a:gdLst/>
            <a:ahLst/>
            <a:cxnLst/>
            <a:rect l="l" t="t" r="r" b="b"/>
            <a:pathLst>
              <a:path w="3792" h="3398" extrusionOk="0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1"/>
          <p:cNvSpPr/>
          <p:nvPr/>
        </p:nvSpPr>
        <p:spPr>
          <a:xfrm>
            <a:off x="-20619" y="1045481"/>
            <a:ext cx="3345" cy="57984"/>
          </a:xfrm>
          <a:custGeom>
            <a:avLst/>
            <a:gdLst/>
            <a:ahLst/>
            <a:cxnLst/>
            <a:rect l="l" t="t" r="r" b="b"/>
            <a:pathLst>
              <a:path w="104" h="1803" extrusionOk="0">
                <a:moveTo>
                  <a:pt x="104" y="1"/>
                </a:moveTo>
                <a:cubicBezTo>
                  <a:pt x="62" y="22"/>
                  <a:pt x="41" y="42"/>
                  <a:pt x="0" y="42"/>
                </a:cubicBezTo>
                <a:lnTo>
                  <a:pt x="0" y="1803"/>
                </a:lnTo>
                <a:cubicBezTo>
                  <a:pt x="41" y="1782"/>
                  <a:pt x="62" y="1762"/>
                  <a:pt x="104" y="1762"/>
                </a:cubicBezTo>
                <a:lnTo>
                  <a:pt x="1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1"/>
          <p:cNvSpPr/>
          <p:nvPr/>
        </p:nvSpPr>
        <p:spPr>
          <a:xfrm>
            <a:off x="-1348" y="-7694"/>
            <a:ext cx="1397859" cy="1109842"/>
          </a:xfrm>
          <a:custGeom>
            <a:avLst/>
            <a:gdLst/>
            <a:ahLst/>
            <a:cxnLst/>
            <a:rect l="l" t="t" r="r" b="b"/>
            <a:pathLst>
              <a:path w="43459" h="34510" extrusionOk="0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1"/>
          <p:cNvSpPr/>
          <p:nvPr/>
        </p:nvSpPr>
        <p:spPr>
          <a:xfrm>
            <a:off x="1994165" y="3415030"/>
            <a:ext cx="95980" cy="91817"/>
          </a:xfrm>
          <a:custGeom>
            <a:avLst/>
            <a:gdLst/>
            <a:ahLst/>
            <a:cxnLst/>
            <a:rect l="l" t="t" r="r" b="b"/>
            <a:pathLst>
              <a:path w="2984" h="2855" extrusionOk="0">
                <a:moveTo>
                  <a:pt x="1264" y="1"/>
                </a:moveTo>
                <a:cubicBezTo>
                  <a:pt x="1059" y="1"/>
                  <a:pt x="860" y="50"/>
                  <a:pt x="684" y="166"/>
                </a:cubicBezTo>
                <a:cubicBezTo>
                  <a:pt x="456" y="311"/>
                  <a:pt x="290" y="539"/>
                  <a:pt x="228" y="808"/>
                </a:cubicBezTo>
                <a:cubicBezTo>
                  <a:pt x="0" y="1554"/>
                  <a:pt x="352" y="2631"/>
                  <a:pt x="1181" y="2838"/>
                </a:cubicBezTo>
                <a:cubicBezTo>
                  <a:pt x="1245" y="2849"/>
                  <a:pt x="1308" y="2854"/>
                  <a:pt x="1370" y="2854"/>
                </a:cubicBezTo>
                <a:cubicBezTo>
                  <a:pt x="1547" y="2854"/>
                  <a:pt x="1716" y="2812"/>
                  <a:pt x="1885" y="2735"/>
                </a:cubicBezTo>
                <a:cubicBezTo>
                  <a:pt x="1927" y="2714"/>
                  <a:pt x="1989" y="2693"/>
                  <a:pt x="2030" y="2673"/>
                </a:cubicBezTo>
                <a:cubicBezTo>
                  <a:pt x="2279" y="2507"/>
                  <a:pt x="2486" y="2300"/>
                  <a:pt x="2672" y="2051"/>
                </a:cubicBezTo>
                <a:cubicBezTo>
                  <a:pt x="2838" y="1844"/>
                  <a:pt x="2983" y="1616"/>
                  <a:pt x="2983" y="1347"/>
                </a:cubicBezTo>
                <a:cubicBezTo>
                  <a:pt x="2983" y="1140"/>
                  <a:pt x="2900" y="953"/>
                  <a:pt x="2755" y="788"/>
                </a:cubicBezTo>
                <a:cubicBezTo>
                  <a:pt x="2436" y="377"/>
                  <a:pt x="1827" y="1"/>
                  <a:pt x="126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1"/>
          <p:cNvSpPr/>
          <p:nvPr/>
        </p:nvSpPr>
        <p:spPr>
          <a:xfrm>
            <a:off x="7460691" y="530265"/>
            <a:ext cx="1699897" cy="1572465"/>
          </a:xfrm>
          <a:custGeom>
            <a:avLst/>
            <a:gdLst/>
            <a:ahLst/>
            <a:cxnLst/>
            <a:rect l="l" t="t" r="r" b="b"/>
            <a:pathLst>
              <a:path w="66452" h="61480" extrusionOk="0">
                <a:moveTo>
                  <a:pt x="41698" y="1"/>
                </a:moveTo>
                <a:cubicBezTo>
                  <a:pt x="37804" y="1"/>
                  <a:pt x="33806" y="125"/>
                  <a:pt x="29725" y="394"/>
                </a:cubicBezTo>
                <a:lnTo>
                  <a:pt x="29270" y="436"/>
                </a:lnTo>
                <a:cubicBezTo>
                  <a:pt x="20342" y="1016"/>
                  <a:pt x="9198" y="1741"/>
                  <a:pt x="3750" y="8141"/>
                </a:cubicBezTo>
                <a:cubicBezTo>
                  <a:pt x="1099" y="11228"/>
                  <a:pt x="1" y="15412"/>
                  <a:pt x="477" y="20591"/>
                </a:cubicBezTo>
                <a:cubicBezTo>
                  <a:pt x="2486" y="42299"/>
                  <a:pt x="25728" y="52014"/>
                  <a:pt x="35608" y="55183"/>
                </a:cubicBezTo>
                <a:cubicBezTo>
                  <a:pt x="46504" y="58663"/>
                  <a:pt x="56799" y="60755"/>
                  <a:pt x="66451" y="61480"/>
                </a:cubicBezTo>
                <a:lnTo>
                  <a:pt x="66451" y="59885"/>
                </a:lnTo>
                <a:cubicBezTo>
                  <a:pt x="56944" y="59181"/>
                  <a:pt x="46814" y="57109"/>
                  <a:pt x="36105" y="53671"/>
                </a:cubicBezTo>
                <a:cubicBezTo>
                  <a:pt x="30181" y="51786"/>
                  <a:pt x="19348" y="47477"/>
                  <a:pt x="11456" y="39585"/>
                </a:cubicBezTo>
                <a:cubicBezTo>
                  <a:pt x="6546" y="34697"/>
                  <a:pt x="2797" y="28400"/>
                  <a:pt x="2051" y="20446"/>
                </a:cubicBezTo>
                <a:cubicBezTo>
                  <a:pt x="1616" y="15640"/>
                  <a:pt x="2569" y="11953"/>
                  <a:pt x="4951" y="9156"/>
                </a:cubicBezTo>
                <a:cubicBezTo>
                  <a:pt x="9964" y="3274"/>
                  <a:pt x="20735" y="2569"/>
                  <a:pt x="29373" y="2010"/>
                </a:cubicBezTo>
                <a:lnTo>
                  <a:pt x="29829" y="1989"/>
                </a:lnTo>
                <a:cubicBezTo>
                  <a:pt x="33868" y="1720"/>
                  <a:pt x="37845" y="1596"/>
                  <a:pt x="41719" y="1596"/>
                </a:cubicBezTo>
                <a:cubicBezTo>
                  <a:pt x="47705" y="1596"/>
                  <a:pt x="53484" y="1906"/>
                  <a:pt x="58953" y="2528"/>
                </a:cubicBezTo>
                <a:cubicBezTo>
                  <a:pt x="61521" y="2839"/>
                  <a:pt x="64007" y="3191"/>
                  <a:pt x="66451" y="3626"/>
                </a:cubicBezTo>
                <a:lnTo>
                  <a:pt x="66451" y="2031"/>
                </a:lnTo>
                <a:cubicBezTo>
                  <a:pt x="64069" y="1616"/>
                  <a:pt x="61625" y="1244"/>
                  <a:pt x="59139" y="954"/>
                </a:cubicBezTo>
                <a:cubicBezTo>
                  <a:pt x="53588" y="332"/>
                  <a:pt x="47767" y="1"/>
                  <a:pt x="4169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1"/>
          <p:cNvSpPr/>
          <p:nvPr/>
        </p:nvSpPr>
        <p:spPr>
          <a:xfrm rot="10800000">
            <a:off x="-8649" y="2678651"/>
            <a:ext cx="749573" cy="1172521"/>
          </a:xfrm>
          <a:custGeom>
            <a:avLst/>
            <a:gdLst/>
            <a:ahLst/>
            <a:cxnLst/>
            <a:rect l="l" t="t" r="r" b="b"/>
            <a:pathLst>
              <a:path w="23304" h="36459" extrusionOk="0">
                <a:moveTo>
                  <a:pt x="19829" y="0"/>
                </a:moveTo>
                <a:cubicBezTo>
                  <a:pt x="17493" y="0"/>
                  <a:pt x="15105" y="475"/>
                  <a:pt x="13008" y="1174"/>
                </a:cubicBezTo>
                <a:cubicBezTo>
                  <a:pt x="6111" y="3432"/>
                  <a:pt x="0" y="9169"/>
                  <a:pt x="228" y="16979"/>
                </a:cubicBezTo>
                <a:cubicBezTo>
                  <a:pt x="394" y="22509"/>
                  <a:pt x="4391" y="28723"/>
                  <a:pt x="8451" y="32224"/>
                </a:cubicBezTo>
                <a:cubicBezTo>
                  <a:pt x="11887" y="35200"/>
                  <a:pt x="14959" y="36459"/>
                  <a:pt x="18940" y="36459"/>
                </a:cubicBezTo>
                <a:cubicBezTo>
                  <a:pt x="19808" y="36459"/>
                  <a:pt x="20720" y="36399"/>
                  <a:pt x="21688" y="36284"/>
                </a:cubicBezTo>
                <a:cubicBezTo>
                  <a:pt x="22226" y="36222"/>
                  <a:pt x="22765" y="36139"/>
                  <a:pt x="23303" y="36035"/>
                </a:cubicBezTo>
                <a:lnTo>
                  <a:pt x="23303" y="407"/>
                </a:lnTo>
                <a:cubicBezTo>
                  <a:pt x="22392" y="179"/>
                  <a:pt x="21460" y="55"/>
                  <a:pt x="20507" y="14"/>
                </a:cubicBezTo>
                <a:cubicBezTo>
                  <a:pt x="20282" y="5"/>
                  <a:pt x="20056" y="0"/>
                  <a:pt x="1982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1"/>
          <p:cNvSpPr/>
          <p:nvPr/>
        </p:nvSpPr>
        <p:spPr>
          <a:xfrm rot="10800000">
            <a:off x="-8649" y="2925415"/>
            <a:ext cx="625674" cy="1183134"/>
          </a:xfrm>
          <a:custGeom>
            <a:avLst/>
            <a:gdLst/>
            <a:ahLst/>
            <a:cxnLst/>
            <a:rect l="l" t="t" r="r" b="b"/>
            <a:pathLst>
              <a:path w="19452" h="36789" extrusionOk="0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1"/>
          <p:cNvSpPr/>
          <p:nvPr/>
        </p:nvSpPr>
        <p:spPr>
          <a:xfrm>
            <a:off x="8274605" y="3074254"/>
            <a:ext cx="251209" cy="201675"/>
          </a:xfrm>
          <a:custGeom>
            <a:avLst/>
            <a:gdLst/>
            <a:ahLst/>
            <a:cxnLst/>
            <a:rect l="l" t="t" r="r" b="b"/>
            <a:pathLst>
              <a:path w="7810" h="6271" extrusionOk="0">
                <a:moveTo>
                  <a:pt x="3540" y="1"/>
                </a:moveTo>
                <a:cubicBezTo>
                  <a:pt x="3370" y="1"/>
                  <a:pt x="3198" y="20"/>
                  <a:pt x="3024" y="61"/>
                </a:cubicBezTo>
                <a:cubicBezTo>
                  <a:pt x="2755" y="123"/>
                  <a:pt x="2465" y="248"/>
                  <a:pt x="2175" y="434"/>
                </a:cubicBezTo>
                <a:cubicBezTo>
                  <a:pt x="725" y="1408"/>
                  <a:pt x="0" y="2961"/>
                  <a:pt x="1119" y="4494"/>
                </a:cubicBezTo>
                <a:cubicBezTo>
                  <a:pt x="1772" y="5436"/>
                  <a:pt x="2568" y="6270"/>
                  <a:pt x="3738" y="6270"/>
                </a:cubicBezTo>
                <a:cubicBezTo>
                  <a:pt x="3829" y="6270"/>
                  <a:pt x="3923" y="6265"/>
                  <a:pt x="4019" y="6255"/>
                </a:cubicBezTo>
                <a:cubicBezTo>
                  <a:pt x="5075" y="6130"/>
                  <a:pt x="6649" y="5136"/>
                  <a:pt x="7229" y="4121"/>
                </a:cubicBezTo>
                <a:cubicBezTo>
                  <a:pt x="7809" y="3065"/>
                  <a:pt x="7229" y="2505"/>
                  <a:pt x="6484" y="1718"/>
                </a:cubicBezTo>
                <a:cubicBezTo>
                  <a:pt x="5658" y="821"/>
                  <a:pt x="4645" y="1"/>
                  <a:pt x="35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1"/>
          <p:cNvSpPr/>
          <p:nvPr/>
        </p:nvSpPr>
        <p:spPr>
          <a:xfrm>
            <a:off x="8562417" y="3360992"/>
            <a:ext cx="177840" cy="164305"/>
          </a:xfrm>
          <a:custGeom>
            <a:avLst/>
            <a:gdLst/>
            <a:ahLst/>
            <a:cxnLst/>
            <a:rect l="l" t="t" r="r" b="b"/>
            <a:pathLst>
              <a:path w="5529" h="5109" extrusionOk="0">
                <a:moveTo>
                  <a:pt x="2709" y="0"/>
                </a:moveTo>
                <a:cubicBezTo>
                  <a:pt x="2647" y="0"/>
                  <a:pt x="2587" y="4"/>
                  <a:pt x="2528" y="11"/>
                </a:cubicBezTo>
                <a:cubicBezTo>
                  <a:pt x="2300" y="52"/>
                  <a:pt x="2093" y="94"/>
                  <a:pt x="1906" y="177"/>
                </a:cubicBezTo>
                <a:cubicBezTo>
                  <a:pt x="374" y="839"/>
                  <a:pt x="1" y="3014"/>
                  <a:pt x="1161" y="4216"/>
                </a:cubicBezTo>
                <a:cubicBezTo>
                  <a:pt x="1709" y="4764"/>
                  <a:pt x="2092" y="5108"/>
                  <a:pt x="2586" y="5108"/>
                </a:cubicBezTo>
                <a:cubicBezTo>
                  <a:pt x="2895" y="5108"/>
                  <a:pt x="3247" y="4974"/>
                  <a:pt x="3708" y="4671"/>
                </a:cubicBezTo>
                <a:cubicBezTo>
                  <a:pt x="4516" y="4133"/>
                  <a:pt x="5407" y="3408"/>
                  <a:pt x="5469" y="2476"/>
                </a:cubicBezTo>
                <a:cubicBezTo>
                  <a:pt x="5528" y="1275"/>
                  <a:pt x="3886" y="0"/>
                  <a:pt x="27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1"/>
          <p:cNvSpPr/>
          <p:nvPr/>
        </p:nvSpPr>
        <p:spPr>
          <a:xfrm>
            <a:off x="8124008" y="3397301"/>
            <a:ext cx="197911" cy="96962"/>
          </a:xfrm>
          <a:custGeom>
            <a:avLst/>
            <a:gdLst/>
            <a:ahLst/>
            <a:cxnLst/>
            <a:rect l="l" t="t" r="r" b="b"/>
            <a:pathLst>
              <a:path w="6153" h="3015" extrusionOk="0">
                <a:moveTo>
                  <a:pt x="1368" y="0"/>
                </a:moveTo>
                <a:cubicBezTo>
                  <a:pt x="1" y="311"/>
                  <a:pt x="788" y="1637"/>
                  <a:pt x="1430" y="2196"/>
                </a:cubicBezTo>
                <a:cubicBezTo>
                  <a:pt x="1956" y="2647"/>
                  <a:pt x="2483" y="3015"/>
                  <a:pt x="3041" y="3015"/>
                </a:cubicBezTo>
                <a:cubicBezTo>
                  <a:pt x="3406" y="3015"/>
                  <a:pt x="3784" y="2858"/>
                  <a:pt x="4185" y="2465"/>
                </a:cubicBezTo>
                <a:cubicBezTo>
                  <a:pt x="6153" y="539"/>
                  <a:pt x="3004" y="145"/>
                  <a:pt x="136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1"/>
          <p:cNvSpPr/>
          <p:nvPr/>
        </p:nvSpPr>
        <p:spPr>
          <a:xfrm>
            <a:off x="8824948" y="3603736"/>
            <a:ext cx="157383" cy="99728"/>
          </a:xfrm>
          <a:custGeom>
            <a:avLst/>
            <a:gdLst/>
            <a:ahLst/>
            <a:cxnLst/>
            <a:rect l="l" t="t" r="r" b="b"/>
            <a:pathLst>
              <a:path w="4893" h="3101" extrusionOk="0">
                <a:moveTo>
                  <a:pt x="1399" y="1"/>
                </a:moveTo>
                <a:cubicBezTo>
                  <a:pt x="1368" y="1"/>
                  <a:pt x="1336" y="1"/>
                  <a:pt x="1305" y="3"/>
                </a:cubicBezTo>
                <a:cubicBezTo>
                  <a:pt x="352" y="790"/>
                  <a:pt x="0" y="1018"/>
                  <a:pt x="476" y="2198"/>
                </a:cubicBezTo>
                <a:cubicBezTo>
                  <a:pt x="753" y="2861"/>
                  <a:pt x="1222" y="3101"/>
                  <a:pt x="1805" y="3101"/>
                </a:cubicBezTo>
                <a:cubicBezTo>
                  <a:pt x="2097" y="3101"/>
                  <a:pt x="2417" y="3041"/>
                  <a:pt x="2755" y="2944"/>
                </a:cubicBezTo>
                <a:cubicBezTo>
                  <a:pt x="4893" y="2313"/>
                  <a:pt x="3208" y="1"/>
                  <a:pt x="139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1"/>
          <p:cNvSpPr/>
          <p:nvPr/>
        </p:nvSpPr>
        <p:spPr>
          <a:xfrm>
            <a:off x="8791625" y="3189451"/>
            <a:ext cx="96624" cy="87186"/>
          </a:xfrm>
          <a:custGeom>
            <a:avLst/>
            <a:gdLst/>
            <a:ahLst/>
            <a:cxnLst/>
            <a:rect l="l" t="t" r="r" b="b"/>
            <a:pathLst>
              <a:path w="3004" h="2711" extrusionOk="0">
                <a:moveTo>
                  <a:pt x="1782" y="1"/>
                </a:moveTo>
                <a:cubicBezTo>
                  <a:pt x="829" y="332"/>
                  <a:pt x="0" y="1057"/>
                  <a:pt x="642" y="1989"/>
                </a:cubicBezTo>
                <a:cubicBezTo>
                  <a:pt x="918" y="2374"/>
                  <a:pt x="1339" y="2711"/>
                  <a:pt x="1835" y="2711"/>
                </a:cubicBezTo>
                <a:cubicBezTo>
                  <a:pt x="1899" y="2711"/>
                  <a:pt x="1964" y="2705"/>
                  <a:pt x="2030" y="2693"/>
                </a:cubicBezTo>
                <a:cubicBezTo>
                  <a:pt x="3004" y="2507"/>
                  <a:pt x="2880" y="249"/>
                  <a:pt x="2051" y="146"/>
                </a:cubicBezTo>
                <a:lnTo>
                  <a:pt x="178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1"/>
          <p:cNvSpPr/>
          <p:nvPr/>
        </p:nvSpPr>
        <p:spPr>
          <a:xfrm>
            <a:off x="3860378" y="-7694"/>
            <a:ext cx="2393912" cy="1043496"/>
          </a:xfrm>
          <a:custGeom>
            <a:avLst/>
            <a:gdLst/>
            <a:ahLst/>
            <a:cxnLst/>
            <a:rect l="l" t="t" r="r" b="b"/>
            <a:pathLst>
              <a:path w="74426" h="32447" extrusionOk="0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1"/>
          <p:cNvSpPr/>
          <p:nvPr/>
        </p:nvSpPr>
        <p:spPr>
          <a:xfrm>
            <a:off x="3776924" y="4423399"/>
            <a:ext cx="2293706" cy="720150"/>
          </a:xfrm>
          <a:custGeom>
            <a:avLst/>
            <a:gdLst/>
            <a:ahLst/>
            <a:cxnLst/>
            <a:rect l="l" t="t" r="r" b="b"/>
            <a:pathLst>
              <a:path w="229256" h="71979" extrusionOk="0">
                <a:moveTo>
                  <a:pt x="81025" y="0"/>
                </a:moveTo>
                <a:cubicBezTo>
                  <a:pt x="64376" y="0"/>
                  <a:pt x="47727" y="666"/>
                  <a:pt x="31134" y="1943"/>
                </a:cubicBezTo>
                <a:cubicBezTo>
                  <a:pt x="16261" y="3108"/>
                  <a:pt x="1" y="3829"/>
                  <a:pt x="112" y="23364"/>
                </a:cubicBezTo>
                <a:cubicBezTo>
                  <a:pt x="112" y="30245"/>
                  <a:pt x="2886" y="36794"/>
                  <a:pt x="5661" y="43120"/>
                </a:cubicBezTo>
                <a:cubicBezTo>
                  <a:pt x="10046" y="52999"/>
                  <a:pt x="14707" y="62988"/>
                  <a:pt x="20645" y="71978"/>
                </a:cubicBezTo>
                <a:lnTo>
                  <a:pt x="226647" y="71978"/>
                </a:lnTo>
                <a:lnTo>
                  <a:pt x="229256" y="70813"/>
                </a:lnTo>
                <a:cubicBezTo>
                  <a:pt x="228146" y="69592"/>
                  <a:pt x="227036" y="68427"/>
                  <a:pt x="225926" y="67317"/>
                </a:cubicBezTo>
                <a:cubicBezTo>
                  <a:pt x="211608" y="53165"/>
                  <a:pt x="195125" y="41400"/>
                  <a:pt x="178698" y="29746"/>
                </a:cubicBezTo>
                <a:cubicBezTo>
                  <a:pt x="167155" y="21533"/>
                  <a:pt x="155446" y="13264"/>
                  <a:pt x="142237" y="8103"/>
                </a:cubicBezTo>
                <a:cubicBezTo>
                  <a:pt x="124978" y="1277"/>
                  <a:pt x="106054" y="222"/>
                  <a:pt x="8751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1"/>
          <p:cNvSpPr/>
          <p:nvPr/>
        </p:nvSpPr>
        <p:spPr>
          <a:xfrm>
            <a:off x="358125" y="4608900"/>
            <a:ext cx="1353907" cy="536813"/>
          </a:xfrm>
          <a:custGeom>
            <a:avLst/>
            <a:gdLst/>
            <a:ahLst/>
            <a:cxnLst/>
            <a:rect l="l" t="t" r="r" b="b"/>
            <a:pathLst>
              <a:path w="162827" h="64579" extrusionOk="0">
                <a:moveTo>
                  <a:pt x="113113" y="0"/>
                </a:moveTo>
                <a:cubicBezTo>
                  <a:pt x="109831" y="0"/>
                  <a:pt x="106719" y="214"/>
                  <a:pt x="103945" y="647"/>
                </a:cubicBezTo>
                <a:cubicBezTo>
                  <a:pt x="89572" y="2922"/>
                  <a:pt x="74477" y="8139"/>
                  <a:pt x="59160" y="16075"/>
                </a:cubicBezTo>
                <a:cubicBezTo>
                  <a:pt x="47450" y="22179"/>
                  <a:pt x="35518" y="29893"/>
                  <a:pt x="23642" y="39106"/>
                </a:cubicBezTo>
                <a:lnTo>
                  <a:pt x="23143" y="39494"/>
                </a:lnTo>
                <a:cubicBezTo>
                  <a:pt x="14319" y="46320"/>
                  <a:pt x="3608" y="54644"/>
                  <a:pt x="1" y="64578"/>
                </a:cubicBezTo>
                <a:lnTo>
                  <a:pt x="2443" y="64578"/>
                </a:lnTo>
                <a:cubicBezTo>
                  <a:pt x="6105" y="55588"/>
                  <a:pt x="16206" y="47763"/>
                  <a:pt x="24530" y="41270"/>
                </a:cubicBezTo>
                <a:lnTo>
                  <a:pt x="25030" y="40881"/>
                </a:lnTo>
                <a:cubicBezTo>
                  <a:pt x="36795" y="31780"/>
                  <a:pt x="48615" y="24122"/>
                  <a:pt x="60159" y="18128"/>
                </a:cubicBezTo>
                <a:cubicBezTo>
                  <a:pt x="75309" y="10248"/>
                  <a:pt x="90127" y="5142"/>
                  <a:pt x="104278" y="2922"/>
                </a:cubicBezTo>
                <a:cubicBezTo>
                  <a:pt x="106871" y="2515"/>
                  <a:pt x="109878" y="2300"/>
                  <a:pt x="113124" y="2300"/>
                </a:cubicBezTo>
                <a:cubicBezTo>
                  <a:pt x="126688" y="2300"/>
                  <a:pt x="144423" y="6052"/>
                  <a:pt x="153559" y="15187"/>
                </a:cubicBezTo>
                <a:cubicBezTo>
                  <a:pt x="158498" y="20182"/>
                  <a:pt x="160440" y="26286"/>
                  <a:pt x="159275" y="33334"/>
                </a:cubicBezTo>
                <a:cubicBezTo>
                  <a:pt x="158331" y="39217"/>
                  <a:pt x="155002" y="44433"/>
                  <a:pt x="152171" y="48262"/>
                </a:cubicBezTo>
                <a:cubicBezTo>
                  <a:pt x="148009" y="54089"/>
                  <a:pt x="143070" y="59528"/>
                  <a:pt x="137465" y="64578"/>
                </a:cubicBezTo>
                <a:lnTo>
                  <a:pt x="140850" y="64578"/>
                </a:lnTo>
                <a:cubicBezTo>
                  <a:pt x="145789" y="59917"/>
                  <a:pt x="150229" y="54922"/>
                  <a:pt x="154058" y="49650"/>
                </a:cubicBezTo>
                <a:cubicBezTo>
                  <a:pt x="157000" y="45543"/>
                  <a:pt x="160496" y="40049"/>
                  <a:pt x="161550" y="33722"/>
                </a:cubicBezTo>
                <a:cubicBezTo>
                  <a:pt x="162827" y="25898"/>
                  <a:pt x="160662" y="19127"/>
                  <a:pt x="155168" y="13633"/>
                </a:cubicBezTo>
                <a:cubicBezTo>
                  <a:pt x="148231" y="6641"/>
                  <a:pt x="137687" y="3311"/>
                  <a:pt x="130084" y="1757"/>
                </a:cubicBezTo>
                <a:cubicBezTo>
                  <a:pt x="129751" y="1701"/>
                  <a:pt x="129418" y="1646"/>
                  <a:pt x="129085" y="1535"/>
                </a:cubicBezTo>
                <a:cubicBezTo>
                  <a:pt x="123774" y="520"/>
                  <a:pt x="118237" y="0"/>
                  <a:pt x="113113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1"/>
          <p:cNvSpPr txBox="1">
            <a:spLocks noGrp="1"/>
          </p:cNvSpPr>
          <p:nvPr>
            <p:ph type="title" hasCustomPrompt="1"/>
          </p:nvPr>
        </p:nvSpPr>
        <p:spPr>
          <a:xfrm>
            <a:off x="1389888" y="1728216"/>
            <a:ext cx="6364200" cy="12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74" name="Google Shape;274;p11"/>
          <p:cNvSpPr txBox="1">
            <a:spLocks noGrp="1"/>
          </p:cNvSpPr>
          <p:nvPr>
            <p:ph type="subTitle" idx="1"/>
          </p:nvPr>
        </p:nvSpPr>
        <p:spPr>
          <a:xfrm>
            <a:off x="1399032" y="2926080"/>
            <a:ext cx="63552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3435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94790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6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>
            <a:spLocks noGrp="1"/>
          </p:cNvSpPr>
          <p:nvPr>
            <p:ph type="title"/>
          </p:nvPr>
        </p:nvSpPr>
        <p:spPr>
          <a:xfrm>
            <a:off x="1444100" y="420024"/>
            <a:ext cx="6255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78" name="Google Shape;278;p13"/>
          <p:cNvSpPr txBox="1">
            <a:spLocks noGrp="1"/>
          </p:cNvSpPr>
          <p:nvPr>
            <p:ph type="subTitle" idx="1"/>
          </p:nvPr>
        </p:nvSpPr>
        <p:spPr>
          <a:xfrm>
            <a:off x="1124712" y="1645920"/>
            <a:ext cx="24597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79" name="Google Shape;279;p13"/>
          <p:cNvSpPr txBox="1">
            <a:spLocks noGrp="1"/>
          </p:cNvSpPr>
          <p:nvPr>
            <p:ph type="subTitle" idx="2"/>
          </p:nvPr>
        </p:nvSpPr>
        <p:spPr>
          <a:xfrm>
            <a:off x="5559552" y="1645920"/>
            <a:ext cx="24597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80" name="Google Shape;280;p13"/>
          <p:cNvSpPr txBox="1">
            <a:spLocks noGrp="1"/>
          </p:cNvSpPr>
          <p:nvPr>
            <p:ph type="subTitle" idx="3"/>
          </p:nvPr>
        </p:nvSpPr>
        <p:spPr>
          <a:xfrm>
            <a:off x="1124712" y="2011680"/>
            <a:ext cx="2459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81" name="Google Shape;281;p13"/>
          <p:cNvSpPr txBox="1">
            <a:spLocks noGrp="1"/>
          </p:cNvSpPr>
          <p:nvPr>
            <p:ph type="subTitle" idx="4"/>
          </p:nvPr>
        </p:nvSpPr>
        <p:spPr>
          <a:xfrm>
            <a:off x="5559552" y="2011680"/>
            <a:ext cx="2459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82" name="Google Shape;282;p13"/>
          <p:cNvSpPr txBox="1">
            <a:spLocks noGrp="1"/>
          </p:cNvSpPr>
          <p:nvPr>
            <p:ph type="subTitle" idx="5"/>
          </p:nvPr>
        </p:nvSpPr>
        <p:spPr>
          <a:xfrm>
            <a:off x="1124712" y="3410712"/>
            <a:ext cx="24597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83" name="Google Shape;283;p13"/>
          <p:cNvSpPr txBox="1">
            <a:spLocks noGrp="1"/>
          </p:cNvSpPr>
          <p:nvPr>
            <p:ph type="subTitle" idx="6"/>
          </p:nvPr>
        </p:nvSpPr>
        <p:spPr>
          <a:xfrm>
            <a:off x="5559552" y="3410712"/>
            <a:ext cx="24597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84" name="Google Shape;284;p13"/>
          <p:cNvSpPr txBox="1">
            <a:spLocks noGrp="1"/>
          </p:cNvSpPr>
          <p:nvPr>
            <p:ph type="subTitle" idx="7"/>
          </p:nvPr>
        </p:nvSpPr>
        <p:spPr>
          <a:xfrm>
            <a:off x="1124712" y="3785616"/>
            <a:ext cx="2459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85" name="Google Shape;285;p13"/>
          <p:cNvSpPr txBox="1">
            <a:spLocks noGrp="1"/>
          </p:cNvSpPr>
          <p:nvPr>
            <p:ph type="subTitle" idx="8"/>
          </p:nvPr>
        </p:nvSpPr>
        <p:spPr>
          <a:xfrm>
            <a:off x="5559552" y="3785616"/>
            <a:ext cx="24597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86" name="Google Shape;286;p13"/>
          <p:cNvSpPr/>
          <p:nvPr/>
        </p:nvSpPr>
        <p:spPr>
          <a:xfrm>
            <a:off x="0" y="4203174"/>
            <a:ext cx="793699" cy="940326"/>
          </a:xfrm>
          <a:custGeom>
            <a:avLst/>
            <a:gdLst/>
            <a:ahLst/>
            <a:cxnLst/>
            <a:rect l="l" t="t" r="r" b="b"/>
            <a:pathLst>
              <a:path w="46152" h="54686" extrusionOk="0">
                <a:moveTo>
                  <a:pt x="19120" y="0"/>
                </a:moveTo>
                <a:cubicBezTo>
                  <a:pt x="12615" y="0"/>
                  <a:pt x="6670" y="1368"/>
                  <a:pt x="3066" y="2424"/>
                </a:cubicBezTo>
                <a:cubicBezTo>
                  <a:pt x="2031" y="2735"/>
                  <a:pt x="995" y="3045"/>
                  <a:pt x="1" y="3356"/>
                </a:cubicBezTo>
                <a:lnTo>
                  <a:pt x="1" y="4703"/>
                </a:lnTo>
                <a:cubicBezTo>
                  <a:pt x="1119" y="4350"/>
                  <a:pt x="2258" y="3998"/>
                  <a:pt x="3418" y="3646"/>
                </a:cubicBezTo>
                <a:cubicBezTo>
                  <a:pt x="6940" y="2631"/>
                  <a:pt x="12781" y="1264"/>
                  <a:pt x="19120" y="1264"/>
                </a:cubicBezTo>
                <a:cubicBezTo>
                  <a:pt x="21481" y="1264"/>
                  <a:pt x="23925" y="1471"/>
                  <a:pt x="26349" y="1927"/>
                </a:cubicBezTo>
                <a:cubicBezTo>
                  <a:pt x="31859" y="3004"/>
                  <a:pt x="37244" y="5510"/>
                  <a:pt x="41346" y="10523"/>
                </a:cubicBezTo>
                <a:cubicBezTo>
                  <a:pt x="43811" y="13547"/>
                  <a:pt x="44846" y="16447"/>
                  <a:pt x="44515" y="19409"/>
                </a:cubicBezTo>
                <a:cubicBezTo>
                  <a:pt x="43811" y="25644"/>
                  <a:pt x="36892" y="30989"/>
                  <a:pt x="31341" y="35297"/>
                </a:cubicBezTo>
                <a:lnTo>
                  <a:pt x="31051" y="35504"/>
                </a:lnTo>
                <a:cubicBezTo>
                  <a:pt x="24443" y="40641"/>
                  <a:pt x="17794" y="44950"/>
                  <a:pt x="11248" y="48347"/>
                </a:cubicBezTo>
                <a:cubicBezTo>
                  <a:pt x="7458" y="50315"/>
                  <a:pt x="3708" y="51972"/>
                  <a:pt x="1" y="53339"/>
                </a:cubicBezTo>
                <a:lnTo>
                  <a:pt x="1" y="54685"/>
                </a:lnTo>
                <a:cubicBezTo>
                  <a:pt x="3895" y="53298"/>
                  <a:pt x="7851" y="51558"/>
                  <a:pt x="11849" y="49486"/>
                </a:cubicBezTo>
                <a:cubicBezTo>
                  <a:pt x="18436" y="46048"/>
                  <a:pt x="25168" y="41698"/>
                  <a:pt x="31838" y="36519"/>
                </a:cubicBezTo>
                <a:lnTo>
                  <a:pt x="32128" y="36312"/>
                </a:lnTo>
                <a:cubicBezTo>
                  <a:pt x="37887" y="31859"/>
                  <a:pt x="45012" y="26328"/>
                  <a:pt x="45779" y="19554"/>
                </a:cubicBezTo>
                <a:cubicBezTo>
                  <a:pt x="46151" y="16282"/>
                  <a:pt x="44991" y="12967"/>
                  <a:pt x="42319" y="9715"/>
                </a:cubicBezTo>
                <a:cubicBezTo>
                  <a:pt x="36126" y="2134"/>
                  <a:pt x="27198" y="0"/>
                  <a:pt x="19120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3"/>
          <p:cNvSpPr/>
          <p:nvPr/>
        </p:nvSpPr>
        <p:spPr>
          <a:xfrm>
            <a:off x="-2" y="185404"/>
            <a:ext cx="1025437" cy="1611956"/>
          </a:xfrm>
          <a:custGeom>
            <a:avLst/>
            <a:gdLst/>
            <a:ahLst/>
            <a:cxnLst/>
            <a:rect l="l" t="t" r="r" b="b"/>
            <a:pathLst>
              <a:path w="36126" h="56794" extrusionOk="0">
                <a:moveTo>
                  <a:pt x="1" y="0"/>
                </a:moveTo>
                <a:lnTo>
                  <a:pt x="1" y="45778"/>
                </a:lnTo>
                <a:cubicBezTo>
                  <a:pt x="498" y="46006"/>
                  <a:pt x="995" y="46255"/>
                  <a:pt x="1513" y="46503"/>
                </a:cubicBezTo>
                <a:cubicBezTo>
                  <a:pt x="7830" y="49548"/>
                  <a:pt x="14293" y="52283"/>
                  <a:pt x="20880" y="54748"/>
                </a:cubicBezTo>
                <a:cubicBezTo>
                  <a:pt x="23490" y="55721"/>
                  <a:pt x="26199" y="56793"/>
                  <a:pt x="28635" y="56793"/>
                </a:cubicBezTo>
                <a:cubicBezTo>
                  <a:pt x="31072" y="56793"/>
                  <a:pt x="33236" y="55721"/>
                  <a:pt x="34759" y="52407"/>
                </a:cubicBezTo>
                <a:cubicBezTo>
                  <a:pt x="35836" y="50066"/>
                  <a:pt x="35939" y="47415"/>
                  <a:pt x="35981" y="44846"/>
                </a:cubicBezTo>
                <a:cubicBezTo>
                  <a:pt x="36126" y="37990"/>
                  <a:pt x="36043" y="30864"/>
                  <a:pt x="33184" y="24629"/>
                </a:cubicBezTo>
                <a:cubicBezTo>
                  <a:pt x="28607" y="14604"/>
                  <a:pt x="18042" y="8990"/>
                  <a:pt x="8183" y="4081"/>
                </a:cubicBezTo>
                <a:cubicBezTo>
                  <a:pt x="5448" y="2714"/>
                  <a:pt x="2714" y="1368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3"/>
          <p:cNvSpPr/>
          <p:nvPr/>
        </p:nvSpPr>
        <p:spPr>
          <a:xfrm>
            <a:off x="7293266" y="248182"/>
            <a:ext cx="163346" cy="146382"/>
          </a:xfrm>
          <a:custGeom>
            <a:avLst/>
            <a:gdLst/>
            <a:ahLst/>
            <a:cxnLst/>
            <a:rect l="l" t="t" r="r" b="b"/>
            <a:pathLst>
              <a:path w="5097" h="4568" extrusionOk="0">
                <a:moveTo>
                  <a:pt x="2355" y="0"/>
                </a:moveTo>
                <a:cubicBezTo>
                  <a:pt x="1461" y="0"/>
                  <a:pt x="560" y="368"/>
                  <a:pt x="187" y="1179"/>
                </a:cubicBezTo>
                <a:cubicBezTo>
                  <a:pt x="22" y="1552"/>
                  <a:pt x="1" y="1945"/>
                  <a:pt x="84" y="2339"/>
                </a:cubicBezTo>
                <a:cubicBezTo>
                  <a:pt x="105" y="2422"/>
                  <a:pt x="146" y="2505"/>
                  <a:pt x="167" y="2608"/>
                </a:cubicBezTo>
                <a:cubicBezTo>
                  <a:pt x="332" y="3043"/>
                  <a:pt x="602" y="3457"/>
                  <a:pt x="933" y="3810"/>
                </a:cubicBezTo>
                <a:cubicBezTo>
                  <a:pt x="1202" y="4141"/>
                  <a:pt x="1534" y="4452"/>
                  <a:pt x="1948" y="4535"/>
                </a:cubicBezTo>
                <a:cubicBezTo>
                  <a:pt x="2039" y="4557"/>
                  <a:pt x="2129" y="4567"/>
                  <a:pt x="2219" y="4567"/>
                </a:cubicBezTo>
                <a:cubicBezTo>
                  <a:pt x="2459" y="4567"/>
                  <a:pt x="2696" y="4495"/>
                  <a:pt x="2922" y="4390"/>
                </a:cubicBezTo>
                <a:cubicBezTo>
                  <a:pt x="3957" y="3872"/>
                  <a:pt x="5097" y="2484"/>
                  <a:pt x="4620" y="1262"/>
                </a:cubicBezTo>
                <a:cubicBezTo>
                  <a:pt x="4454" y="847"/>
                  <a:pt x="4123" y="537"/>
                  <a:pt x="3750" y="330"/>
                </a:cubicBezTo>
                <a:cubicBezTo>
                  <a:pt x="3350" y="115"/>
                  <a:pt x="2854" y="0"/>
                  <a:pt x="235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3"/>
          <p:cNvSpPr/>
          <p:nvPr/>
        </p:nvSpPr>
        <p:spPr>
          <a:xfrm>
            <a:off x="8493106" y="4203170"/>
            <a:ext cx="95598" cy="91488"/>
          </a:xfrm>
          <a:custGeom>
            <a:avLst/>
            <a:gdLst/>
            <a:ahLst/>
            <a:cxnLst/>
            <a:rect l="l" t="t" r="r" b="b"/>
            <a:pathLst>
              <a:path w="2983" h="2855" extrusionOk="0">
                <a:moveTo>
                  <a:pt x="1256" y="1"/>
                </a:moveTo>
                <a:cubicBezTo>
                  <a:pt x="1048" y="1"/>
                  <a:pt x="845" y="50"/>
                  <a:pt x="663" y="166"/>
                </a:cubicBezTo>
                <a:cubicBezTo>
                  <a:pt x="435" y="311"/>
                  <a:pt x="290" y="539"/>
                  <a:pt x="207" y="809"/>
                </a:cubicBezTo>
                <a:cubicBezTo>
                  <a:pt x="0" y="1554"/>
                  <a:pt x="332" y="2631"/>
                  <a:pt x="1181" y="2839"/>
                </a:cubicBezTo>
                <a:cubicBezTo>
                  <a:pt x="1240" y="2849"/>
                  <a:pt x="1300" y="2854"/>
                  <a:pt x="1361" y="2854"/>
                </a:cubicBezTo>
                <a:cubicBezTo>
                  <a:pt x="1536" y="2854"/>
                  <a:pt x="1716" y="2812"/>
                  <a:pt x="1885" y="2735"/>
                </a:cubicBezTo>
                <a:cubicBezTo>
                  <a:pt x="1927" y="2714"/>
                  <a:pt x="1989" y="2694"/>
                  <a:pt x="2030" y="2673"/>
                </a:cubicBezTo>
                <a:cubicBezTo>
                  <a:pt x="2279" y="2507"/>
                  <a:pt x="2486" y="2279"/>
                  <a:pt x="2672" y="2051"/>
                </a:cubicBezTo>
                <a:cubicBezTo>
                  <a:pt x="2817" y="1844"/>
                  <a:pt x="2962" y="1616"/>
                  <a:pt x="2962" y="1347"/>
                </a:cubicBezTo>
                <a:cubicBezTo>
                  <a:pt x="2983" y="1140"/>
                  <a:pt x="2879" y="954"/>
                  <a:pt x="2755" y="788"/>
                </a:cubicBezTo>
                <a:cubicBezTo>
                  <a:pt x="2436" y="378"/>
                  <a:pt x="1827" y="1"/>
                  <a:pt x="12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3"/>
          <p:cNvSpPr/>
          <p:nvPr/>
        </p:nvSpPr>
        <p:spPr>
          <a:xfrm>
            <a:off x="316166" y="3692940"/>
            <a:ext cx="161359" cy="144715"/>
          </a:xfrm>
          <a:custGeom>
            <a:avLst/>
            <a:gdLst/>
            <a:ahLst/>
            <a:cxnLst/>
            <a:rect l="l" t="t" r="r" b="b"/>
            <a:pathLst>
              <a:path w="5035" h="4516" extrusionOk="0">
                <a:moveTo>
                  <a:pt x="2572" y="0"/>
                </a:moveTo>
                <a:cubicBezTo>
                  <a:pt x="1508" y="0"/>
                  <a:pt x="334" y="574"/>
                  <a:pt x="84" y="1657"/>
                </a:cubicBezTo>
                <a:cubicBezTo>
                  <a:pt x="1" y="2029"/>
                  <a:pt x="63" y="2423"/>
                  <a:pt x="229" y="2754"/>
                </a:cubicBezTo>
                <a:cubicBezTo>
                  <a:pt x="249" y="2837"/>
                  <a:pt x="291" y="2920"/>
                  <a:pt x="353" y="3003"/>
                </a:cubicBezTo>
                <a:cubicBezTo>
                  <a:pt x="581" y="3417"/>
                  <a:pt x="933" y="3728"/>
                  <a:pt x="1327" y="4018"/>
                </a:cubicBezTo>
                <a:cubicBezTo>
                  <a:pt x="1637" y="4267"/>
                  <a:pt x="2031" y="4494"/>
                  <a:pt x="2445" y="4515"/>
                </a:cubicBezTo>
                <a:cubicBezTo>
                  <a:pt x="2756" y="4515"/>
                  <a:pt x="3087" y="4370"/>
                  <a:pt x="3336" y="4163"/>
                </a:cubicBezTo>
                <a:cubicBezTo>
                  <a:pt x="4247" y="3459"/>
                  <a:pt x="5034" y="1926"/>
                  <a:pt x="4330" y="828"/>
                </a:cubicBezTo>
                <a:cubicBezTo>
                  <a:pt x="4102" y="476"/>
                  <a:pt x="3729" y="227"/>
                  <a:pt x="3315" y="103"/>
                </a:cubicBezTo>
                <a:cubicBezTo>
                  <a:pt x="3084" y="34"/>
                  <a:pt x="2831" y="0"/>
                  <a:pt x="25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3"/>
          <p:cNvSpPr/>
          <p:nvPr/>
        </p:nvSpPr>
        <p:spPr>
          <a:xfrm>
            <a:off x="8755649" y="1205424"/>
            <a:ext cx="161340" cy="144715"/>
          </a:xfrm>
          <a:custGeom>
            <a:avLst/>
            <a:gdLst/>
            <a:ahLst/>
            <a:cxnLst/>
            <a:rect l="l" t="t" r="r" b="b"/>
            <a:pathLst>
              <a:path w="5034" h="4516" extrusionOk="0">
                <a:moveTo>
                  <a:pt x="2572" y="1"/>
                </a:moveTo>
                <a:cubicBezTo>
                  <a:pt x="1507" y="1"/>
                  <a:pt x="333" y="574"/>
                  <a:pt x="83" y="1657"/>
                </a:cubicBezTo>
                <a:cubicBezTo>
                  <a:pt x="0" y="2030"/>
                  <a:pt x="63" y="2424"/>
                  <a:pt x="228" y="2755"/>
                </a:cubicBezTo>
                <a:cubicBezTo>
                  <a:pt x="249" y="2838"/>
                  <a:pt x="290" y="2921"/>
                  <a:pt x="353" y="3004"/>
                </a:cubicBezTo>
                <a:cubicBezTo>
                  <a:pt x="580" y="3418"/>
                  <a:pt x="933" y="3729"/>
                  <a:pt x="1326" y="4019"/>
                </a:cubicBezTo>
                <a:cubicBezTo>
                  <a:pt x="1637" y="4267"/>
                  <a:pt x="2030" y="4495"/>
                  <a:pt x="2445" y="4516"/>
                </a:cubicBezTo>
                <a:cubicBezTo>
                  <a:pt x="2755" y="4516"/>
                  <a:pt x="3087" y="4371"/>
                  <a:pt x="3335" y="4164"/>
                </a:cubicBezTo>
                <a:cubicBezTo>
                  <a:pt x="4247" y="3459"/>
                  <a:pt x="5034" y="1927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1" y="1"/>
                  <a:pt x="25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3"/>
          <p:cNvSpPr/>
          <p:nvPr/>
        </p:nvSpPr>
        <p:spPr>
          <a:xfrm>
            <a:off x="5633505" y="4616876"/>
            <a:ext cx="2316968" cy="528274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13"/>
          <p:cNvSpPr/>
          <p:nvPr/>
        </p:nvSpPr>
        <p:spPr>
          <a:xfrm>
            <a:off x="587899" y="4651193"/>
            <a:ext cx="205809" cy="217938"/>
          </a:xfrm>
          <a:custGeom>
            <a:avLst/>
            <a:gdLst/>
            <a:ahLst/>
            <a:cxnLst/>
            <a:rect l="l" t="t" r="r" b="b"/>
            <a:pathLst>
              <a:path w="6422" h="6801" extrusionOk="0">
                <a:moveTo>
                  <a:pt x="3816" y="1"/>
                </a:moveTo>
                <a:cubicBezTo>
                  <a:pt x="3309" y="1"/>
                  <a:pt x="2838" y="338"/>
                  <a:pt x="2258" y="733"/>
                </a:cubicBezTo>
                <a:cubicBezTo>
                  <a:pt x="1119" y="1521"/>
                  <a:pt x="0" y="2577"/>
                  <a:pt x="104" y="3903"/>
                </a:cubicBezTo>
                <a:cubicBezTo>
                  <a:pt x="124" y="4193"/>
                  <a:pt x="207" y="4483"/>
                  <a:pt x="352" y="4793"/>
                </a:cubicBezTo>
                <a:cubicBezTo>
                  <a:pt x="888" y="5973"/>
                  <a:pt x="1809" y="6801"/>
                  <a:pt x="2939" y="6801"/>
                </a:cubicBezTo>
                <a:cubicBezTo>
                  <a:pt x="3338" y="6801"/>
                  <a:pt x="3762" y="6698"/>
                  <a:pt x="4205" y="6471"/>
                </a:cubicBezTo>
                <a:cubicBezTo>
                  <a:pt x="5303" y="5933"/>
                  <a:pt x="6318" y="5208"/>
                  <a:pt x="6380" y="3882"/>
                </a:cubicBezTo>
                <a:cubicBezTo>
                  <a:pt x="6421" y="2805"/>
                  <a:pt x="5676" y="1106"/>
                  <a:pt x="4744" y="381"/>
                </a:cubicBezTo>
                <a:cubicBezTo>
                  <a:pt x="4405" y="110"/>
                  <a:pt x="4105" y="1"/>
                  <a:pt x="381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3"/>
          <p:cNvSpPr/>
          <p:nvPr/>
        </p:nvSpPr>
        <p:spPr>
          <a:xfrm>
            <a:off x="905899" y="4869115"/>
            <a:ext cx="119537" cy="130615"/>
          </a:xfrm>
          <a:custGeom>
            <a:avLst/>
            <a:gdLst/>
            <a:ahLst/>
            <a:cxnLst/>
            <a:rect l="l" t="t" r="r" b="b"/>
            <a:pathLst>
              <a:path w="3730" h="4076" extrusionOk="0">
                <a:moveTo>
                  <a:pt x="1798" y="1"/>
                </a:moveTo>
                <a:cubicBezTo>
                  <a:pt x="864" y="1"/>
                  <a:pt x="311" y="2004"/>
                  <a:pt x="1" y="3196"/>
                </a:cubicBezTo>
                <a:cubicBezTo>
                  <a:pt x="49" y="3850"/>
                  <a:pt x="387" y="4075"/>
                  <a:pt x="800" y="4075"/>
                </a:cubicBezTo>
                <a:cubicBezTo>
                  <a:pt x="1276" y="4075"/>
                  <a:pt x="1853" y="3775"/>
                  <a:pt x="2197" y="3486"/>
                </a:cubicBezTo>
                <a:cubicBezTo>
                  <a:pt x="3067" y="2740"/>
                  <a:pt x="3729" y="1933"/>
                  <a:pt x="2880" y="793"/>
                </a:cubicBezTo>
                <a:cubicBezTo>
                  <a:pt x="2472" y="229"/>
                  <a:pt x="2114" y="1"/>
                  <a:pt x="179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3"/>
          <p:cNvSpPr/>
          <p:nvPr/>
        </p:nvSpPr>
        <p:spPr>
          <a:xfrm>
            <a:off x="7968438" y="3"/>
            <a:ext cx="1034376" cy="1135386"/>
          </a:xfrm>
          <a:custGeom>
            <a:avLst/>
            <a:gdLst/>
            <a:ahLst/>
            <a:cxnLst/>
            <a:rect l="l" t="t" r="r" b="b"/>
            <a:pathLst>
              <a:path w="41202" h="45230" extrusionOk="0">
                <a:moveTo>
                  <a:pt x="13796" y="0"/>
                </a:moveTo>
                <a:cubicBezTo>
                  <a:pt x="12926" y="1015"/>
                  <a:pt x="12222" y="1968"/>
                  <a:pt x="11684" y="2734"/>
                </a:cubicBezTo>
                <a:cubicBezTo>
                  <a:pt x="3771" y="13899"/>
                  <a:pt x="1" y="24670"/>
                  <a:pt x="457" y="34696"/>
                </a:cubicBezTo>
                <a:cubicBezTo>
                  <a:pt x="539" y="36519"/>
                  <a:pt x="767" y="38859"/>
                  <a:pt x="1907" y="40889"/>
                </a:cubicBezTo>
                <a:cubicBezTo>
                  <a:pt x="3294" y="43396"/>
                  <a:pt x="5428" y="44825"/>
                  <a:pt x="8224" y="45157"/>
                </a:cubicBezTo>
                <a:cubicBezTo>
                  <a:pt x="8648" y="45206"/>
                  <a:pt x="9074" y="45230"/>
                  <a:pt x="9501" y="45230"/>
                </a:cubicBezTo>
                <a:cubicBezTo>
                  <a:pt x="12625" y="45230"/>
                  <a:pt x="15778" y="43990"/>
                  <a:pt x="18001" y="42878"/>
                </a:cubicBezTo>
                <a:cubicBezTo>
                  <a:pt x="18105" y="42816"/>
                  <a:pt x="18209" y="42754"/>
                  <a:pt x="18312" y="42712"/>
                </a:cubicBezTo>
                <a:cubicBezTo>
                  <a:pt x="21150" y="41221"/>
                  <a:pt x="23863" y="39232"/>
                  <a:pt x="25624" y="37306"/>
                </a:cubicBezTo>
                <a:cubicBezTo>
                  <a:pt x="29208" y="33432"/>
                  <a:pt x="32294" y="28565"/>
                  <a:pt x="34842" y="22868"/>
                </a:cubicBezTo>
                <a:cubicBezTo>
                  <a:pt x="36789" y="18518"/>
                  <a:pt x="38446" y="13651"/>
                  <a:pt x="39730" y="8389"/>
                </a:cubicBezTo>
                <a:lnTo>
                  <a:pt x="39793" y="8161"/>
                </a:lnTo>
                <a:cubicBezTo>
                  <a:pt x="40414" y="5613"/>
                  <a:pt x="41118" y="2714"/>
                  <a:pt x="41201" y="0"/>
                </a:cubicBezTo>
                <a:lnTo>
                  <a:pt x="40393" y="0"/>
                </a:lnTo>
                <a:cubicBezTo>
                  <a:pt x="40290" y="2610"/>
                  <a:pt x="39606" y="5469"/>
                  <a:pt x="38985" y="7975"/>
                </a:cubicBezTo>
                <a:lnTo>
                  <a:pt x="38923" y="8203"/>
                </a:lnTo>
                <a:cubicBezTo>
                  <a:pt x="37659" y="13402"/>
                  <a:pt x="36023" y="18228"/>
                  <a:pt x="34096" y="22537"/>
                </a:cubicBezTo>
                <a:cubicBezTo>
                  <a:pt x="31590" y="28150"/>
                  <a:pt x="28524" y="32935"/>
                  <a:pt x="25023" y="36747"/>
                </a:cubicBezTo>
                <a:cubicBezTo>
                  <a:pt x="21931" y="40129"/>
                  <a:pt x="15069" y="44396"/>
                  <a:pt x="9503" y="44396"/>
                </a:cubicBezTo>
                <a:cubicBezTo>
                  <a:pt x="9104" y="44396"/>
                  <a:pt x="8712" y="44374"/>
                  <a:pt x="8328" y="44328"/>
                </a:cubicBezTo>
                <a:cubicBezTo>
                  <a:pt x="5801" y="44038"/>
                  <a:pt x="3874" y="42754"/>
                  <a:pt x="2632" y="40496"/>
                </a:cubicBezTo>
                <a:cubicBezTo>
                  <a:pt x="1575" y="38611"/>
                  <a:pt x="1347" y="36395"/>
                  <a:pt x="1285" y="34675"/>
                </a:cubicBezTo>
                <a:cubicBezTo>
                  <a:pt x="829" y="24815"/>
                  <a:pt x="4558" y="14231"/>
                  <a:pt x="12346" y="3211"/>
                </a:cubicBezTo>
                <a:cubicBezTo>
                  <a:pt x="12968" y="2320"/>
                  <a:pt x="13838" y="1201"/>
                  <a:pt x="1487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6" name="Google Shape;296;p13"/>
          <p:cNvGrpSpPr/>
          <p:nvPr/>
        </p:nvGrpSpPr>
        <p:grpSpPr>
          <a:xfrm>
            <a:off x="1546774" y="88236"/>
            <a:ext cx="509835" cy="466288"/>
            <a:chOff x="5177300" y="2314950"/>
            <a:chExt cx="341575" cy="312400"/>
          </a:xfrm>
        </p:grpSpPr>
        <p:sp>
          <p:nvSpPr>
            <p:cNvPr id="297" name="Google Shape;297;p13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3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3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2" name="Google Shape;302;p13"/>
          <p:cNvSpPr/>
          <p:nvPr/>
        </p:nvSpPr>
        <p:spPr>
          <a:xfrm rot="5400000">
            <a:off x="7425303" y="2050006"/>
            <a:ext cx="2393912" cy="1043496"/>
          </a:xfrm>
          <a:custGeom>
            <a:avLst/>
            <a:gdLst/>
            <a:ahLst/>
            <a:cxnLst/>
            <a:rect l="l" t="t" r="r" b="b"/>
            <a:pathLst>
              <a:path w="74426" h="32447" extrusionOk="0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3"/>
          <p:cNvSpPr txBox="1">
            <a:spLocks noGrp="1"/>
          </p:cNvSpPr>
          <p:nvPr>
            <p:ph type="title" idx="9" hasCustomPrompt="1"/>
          </p:nvPr>
        </p:nvSpPr>
        <p:spPr>
          <a:xfrm>
            <a:off x="2866213" y="1264136"/>
            <a:ext cx="722400" cy="35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9pPr>
          </a:lstStyle>
          <a:p>
            <a:r>
              <a:t>xx%</a:t>
            </a:r>
          </a:p>
        </p:txBody>
      </p:sp>
      <p:sp>
        <p:nvSpPr>
          <p:cNvPr id="304" name="Google Shape;304;p13"/>
          <p:cNvSpPr txBox="1">
            <a:spLocks noGrp="1"/>
          </p:cNvSpPr>
          <p:nvPr>
            <p:ph type="title" idx="13" hasCustomPrompt="1"/>
          </p:nvPr>
        </p:nvSpPr>
        <p:spPr>
          <a:xfrm>
            <a:off x="5555338" y="1264136"/>
            <a:ext cx="722400" cy="35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9pPr>
          </a:lstStyle>
          <a:p>
            <a:r>
              <a:t>xx%</a:t>
            </a:r>
          </a:p>
        </p:txBody>
      </p:sp>
      <p:sp>
        <p:nvSpPr>
          <p:cNvPr id="305" name="Google Shape;305;p13"/>
          <p:cNvSpPr txBox="1">
            <a:spLocks noGrp="1"/>
          </p:cNvSpPr>
          <p:nvPr>
            <p:ph type="title" idx="14" hasCustomPrompt="1"/>
          </p:nvPr>
        </p:nvSpPr>
        <p:spPr>
          <a:xfrm>
            <a:off x="2866213" y="3035808"/>
            <a:ext cx="722400" cy="35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9pPr>
          </a:lstStyle>
          <a:p>
            <a:r>
              <a:t>xx%</a:t>
            </a:r>
          </a:p>
        </p:txBody>
      </p:sp>
      <p:sp>
        <p:nvSpPr>
          <p:cNvPr id="306" name="Google Shape;306;p13"/>
          <p:cNvSpPr txBox="1">
            <a:spLocks noGrp="1"/>
          </p:cNvSpPr>
          <p:nvPr>
            <p:ph type="title" idx="15" hasCustomPrompt="1"/>
          </p:nvPr>
        </p:nvSpPr>
        <p:spPr>
          <a:xfrm>
            <a:off x="5555338" y="3035808"/>
            <a:ext cx="722400" cy="35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5172952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ed list ">
  <p:cSld name="Title + bulleted list ">
    <p:bg>
      <p:bgPr>
        <a:solidFill>
          <a:schemeClr val="accent4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4"/>
          <p:cNvSpPr/>
          <p:nvPr/>
        </p:nvSpPr>
        <p:spPr>
          <a:xfrm>
            <a:off x="8119599" y="2664177"/>
            <a:ext cx="1025648" cy="1063093"/>
          </a:xfrm>
          <a:custGeom>
            <a:avLst/>
            <a:gdLst/>
            <a:ahLst/>
            <a:cxnLst/>
            <a:rect l="l" t="t" r="r" b="b"/>
            <a:pathLst>
              <a:path w="32004" h="33175" extrusionOk="0">
                <a:moveTo>
                  <a:pt x="10837" y="0"/>
                </a:moveTo>
                <a:cubicBezTo>
                  <a:pt x="8343" y="0"/>
                  <a:pt x="5972" y="932"/>
                  <a:pt x="4474" y="3782"/>
                </a:cubicBezTo>
                <a:cubicBezTo>
                  <a:pt x="0" y="12316"/>
                  <a:pt x="12035" y="21326"/>
                  <a:pt x="18477" y="26173"/>
                </a:cubicBezTo>
                <a:cubicBezTo>
                  <a:pt x="18871" y="26463"/>
                  <a:pt x="19223" y="26733"/>
                  <a:pt x="19575" y="27002"/>
                </a:cubicBezTo>
                <a:cubicBezTo>
                  <a:pt x="24049" y="30399"/>
                  <a:pt x="28275" y="32243"/>
                  <a:pt x="32003" y="33175"/>
                </a:cubicBezTo>
                <a:lnTo>
                  <a:pt x="32003" y="32553"/>
                </a:lnTo>
                <a:cubicBezTo>
                  <a:pt x="28378" y="31621"/>
                  <a:pt x="24298" y="29819"/>
                  <a:pt x="19948" y="26505"/>
                </a:cubicBezTo>
                <a:cubicBezTo>
                  <a:pt x="19596" y="26256"/>
                  <a:pt x="19243" y="25987"/>
                  <a:pt x="18850" y="25697"/>
                </a:cubicBezTo>
                <a:cubicBezTo>
                  <a:pt x="12532" y="20953"/>
                  <a:pt x="787" y="12129"/>
                  <a:pt x="5013" y="4072"/>
                </a:cubicBezTo>
                <a:cubicBezTo>
                  <a:pt x="6354" y="1513"/>
                  <a:pt x="8430" y="590"/>
                  <a:pt x="10796" y="590"/>
                </a:cubicBezTo>
                <a:cubicBezTo>
                  <a:pt x="13620" y="590"/>
                  <a:pt x="16855" y="1906"/>
                  <a:pt x="19741" y="3326"/>
                </a:cubicBezTo>
                <a:cubicBezTo>
                  <a:pt x="22185" y="4527"/>
                  <a:pt x="24733" y="5625"/>
                  <a:pt x="27177" y="6702"/>
                </a:cubicBezTo>
                <a:cubicBezTo>
                  <a:pt x="28772" y="7386"/>
                  <a:pt x="30388" y="8069"/>
                  <a:pt x="32003" y="8815"/>
                </a:cubicBezTo>
                <a:lnTo>
                  <a:pt x="32003" y="8132"/>
                </a:lnTo>
                <a:cubicBezTo>
                  <a:pt x="30470" y="7448"/>
                  <a:pt x="28938" y="6785"/>
                  <a:pt x="27426" y="6143"/>
                </a:cubicBezTo>
                <a:cubicBezTo>
                  <a:pt x="24981" y="5066"/>
                  <a:pt x="22433" y="3968"/>
                  <a:pt x="20010" y="2787"/>
                </a:cubicBezTo>
                <a:cubicBezTo>
                  <a:pt x="18097" y="1843"/>
                  <a:pt x="14345" y="0"/>
                  <a:pt x="1083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4"/>
          <p:cNvSpPr/>
          <p:nvPr/>
        </p:nvSpPr>
        <p:spPr>
          <a:xfrm>
            <a:off x="3653475" y="4777318"/>
            <a:ext cx="304708" cy="274562"/>
          </a:xfrm>
          <a:custGeom>
            <a:avLst/>
            <a:gdLst/>
            <a:ahLst/>
            <a:cxnLst/>
            <a:rect l="l" t="t" r="r" b="b"/>
            <a:pathLst>
              <a:path w="9508" h="8568" extrusionOk="0">
                <a:moveTo>
                  <a:pt x="4414" y="1"/>
                </a:moveTo>
                <a:cubicBezTo>
                  <a:pt x="2737" y="1"/>
                  <a:pt x="1039" y="697"/>
                  <a:pt x="332" y="2246"/>
                </a:cubicBezTo>
                <a:cubicBezTo>
                  <a:pt x="21" y="2909"/>
                  <a:pt x="0" y="3655"/>
                  <a:pt x="145" y="4380"/>
                </a:cubicBezTo>
                <a:cubicBezTo>
                  <a:pt x="187" y="4545"/>
                  <a:pt x="228" y="4711"/>
                  <a:pt x="290" y="4877"/>
                </a:cubicBezTo>
                <a:cubicBezTo>
                  <a:pt x="601" y="5726"/>
                  <a:pt x="1119" y="6472"/>
                  <a:pt x="1719" y="7155"/>
                </a:cubicBezTo>
                <a:cubicBezTo>
                  <a:pt x="2237" y="7756"/>
                  <a:pt x="2859" y="8336"/>
                  <a:pt x="3625" y="8523"/>
                </a:cubicBezTo>
                <a:cubicBezTo>
                  <a:pt x="3774" y="8553"/>
                  <a:pt x="3926" y="8568"/>
                  <a:pt x="4080" y="8568"/>
                </a:cubicBezTo>
                <a:cubicBezTo>
                  <a:pt x="4547" y="8568"/>
                  <a:pt x="5027" y="8435"/>
                  <a:pt x="5448" y="8233"/>
                </a:cubicBezTo>
                <a:cubicBezTo>
                  <a:pt x="7416" y="7259"/>
                  <a:pt x="9508" y="4670"/>
                  <a:pt x="8638" y="2371"/>
                </a:cubicBezTo>
                <a:cubicBezTo>
                  <a:pt x="8348" y="1604"/>
                  <a:pt x="7706" y="1003"/>
                  <a:pt x="7002" y="610"/>
                </a:cubicBezTo>
                <a:cubicBezTo>
                  <a:pt x="6258" y="212"/>
                  <a:pt x="5339" y="1"/>
                  <a:pt x="441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4"/>
          <p:cNvSpPr/>
          <p:nvPr/>
        </p:nvSpPr>
        <p:spPr>
          <a:xfrm>
            <a:off x="1832424" y="591571"/>
            <a:ext cx="94957" cy="91873"/>
          </a:xfrm>
          <a:custGeom>
            <a:avLst/>
            <a:gdLst/>
            <a:ahLst/>
            <a:cxnLst/>
            <a:rect l="l" t="t" r="r" b="b"/>
            <a:pathLst>
              <a:path w="2963" h="2867" extrusionOk="0">
                <a:moveTo>
                  <a:pt x="1254" y="0"/>
                </a:moveTo>
                <a:cubicBezTo>
                  <a:pt x="1047" y="0"/>
                  <a:pt x="845" y="50"/>
                  <a:pt x="663" y="165"/>
                </a:cubicBezTo>
                <a:cubicBezTo>
                  <a:pt x="436" y="310"/>
                  <a:pt x="291" y="559"/>
                  <a:pt x="208" y="808"/>
                </a:cubicBezTo>
                <a:cubicBezTo>
                  <a:pt x="1" y="1553"/>
                  <a:pt x="332" y="2651"/>
                  <a:pt x="1181" y="2838"/>
                </a:cubicBezTo>
                <a:cubicBezTo>
                  <a:pt x="1254" y="2857"/>
                  <a:pt x="1329" y="2867"/>
                  <a:pt x="1405" y="2867"/>
                </a:cubicBezTo>
                <a:cubicBezTo>
                  <a:pt x="1564" y="2867"/>
                  <a:pt x="1724" y="2825"/>
                  <a:pt x="1865" y="2755"/>
                </a:cubicBezTo>
                <a:cubicBezTo>
                  <a:pt x="1927" y="2734"/>
                  <a:pt x="1968" y="2713"/>
                  <a:pt x="2031" y="2672"/>
                </a:cubicBezTo>
                <a:cubicBezTo>
                  <a:pt x="2279" y="2527"/>
                  <a:pt x="2486" y="2299"/>
                  <a:pt x="2652" y="2071"/>
                </a:cubicBezTo>
                <a:cubicBezTo>
                  <a:pt x="2818" y="1864"/>
                  <a:pt x="2963" y="1636"/>
                  <a:pt x="2963" y="1367"/>
                </a:cubicBezTo>
                <a:cubicBezTo>
                  <a:pt x="2963" y="1160"/>
                  <a:pt x="2880" y="953"/>
                  <a:pt x="2756" y="808"/>
                </a:cubicBezTo>
                <a:cubicBezTo>
                  <a:pt x="2436" y="382"/>
                  <a:pt x="1826" y="0"/>
                  <a:pt x="1254" y="0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4"/>
          <p:cNvSpPr/>
          <p:nvPr/>
        </p:nvSpPr>
        <p:spPr>
          <a:xfrm>
            <a:off x="7929077" y="1462"/>
            <a:ext cx="1216171" cy="1961474"/>
          </a:xfrm>
          <a:custGeom>
            <a:avLst/>
            <a:gdLst/>
            <a:ahLst/>
            <a:cxnLst/>
            <a:rect l="l" t="t" r="r" b="b"/>
            <a:pathLst>
              <a:path w="37949" h="61210" extrusionOk="0">
                <a:moveTo>
                  <a:pt x="0" y="0"/>
                </a:moveTo>
                <a:cubicBezTo>
                  <a:pt x="414" y="1077"/>
                  <a:pt x="870" y="2134"/>
                  <a:pt x="1305" y="3128"/>
                </a:cubicBezTo>
                <a:cubicBezTo>
                  <a:pt x="6442" y="14686"/>
                  <a:pt x="12449" y="25023"/>
                  <a:pt x="18415" y="35297"/>
                </a:cubicBezTo>
                <a:cubicBezTo>
                  <a:pt x="22641" y="42547"/>
                  <a:pt x="26908" y="49859"/>
                  <a:pt x="31817" y="55410"/>
                </a:cubicBezTo>
                <a:cubicBezTo>
                  <a:pt x="33785" y="57626"/>
                  <a:pt x="35835" y="59532"/>
                  <a:pt x="37948" y="61210"/>
                </a:cubicBezTo>
                <a:lnTo>
                  <a:pt x="3794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DDACB"/>
              </a:solidFill>
            </a:endParaRPr>
          </a:p>
        </p:txBody>
      </p:sp>
      <p:sp>
        <p:nvSpPr>
          <p:cNvPr id="312" name="Google Shape;312;p14"/>
          <p:cNvSpPr/>
          <p:nvPr/>
        </p:nvSpPr>
        <p:spPr>
          <a:xfrm>
            <a:off x="910" y="4049835"/>
            <a:ext cx="1382786" cy="1095266"/>
          </a:xfrm>
          <a:custGeom>
            <a:avLst/>
            <a:gdLst/>
            <a:ahLst/>
            <a:cxnLst/>
            <a:rect l="l" t="t" r="r" b="b"/>
            <a:pathLst>
              <a:path w="43148" h="34179" extrusionOk="0">
                <a:moveTo>
                  <a:pt x="1" y="1"/>
                </a:moveTo>
                <a:lnTo>
                  <a:pt x="1" y="34179"/>
                </a:lnTo>
                <a:lnTo>
                  <a:pt x="43148" y="34179"/>
                </a:lnTo>
                <a:cubicBezTo>
                  <a:pt x="40952" y="30782"/>
                  <a:pt x="38591" y="27468"/>
                  <a:pt x="36250" y="24195"/>
                </a:cubicBezTo>
                <a:cubicBezTo>
                  <a:pt x="33164" y="19886"/>
                  <a:pt x="30057" y="15536"/>
                  <a:pt x="26017" y="12098"/>
                </a:cubicBezTo>
                <a:cubicBezTo>
                  <a:pt x="20756" y="7603"/>
                  <a:pt x="14210" y="4910"/>
                  <a:pt x="7685" y="2590"/>
                </a:cubicBezTo>
                <a:cubicBezTo>
                  <a:pt x="5138" y="1679"/>
                  <a:pt x="2569" y="829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4"/>
          <p:cNvSpPr/>
          <p:nvPr/>
        </p:nvSpPr>
        <p:spPr>
          <a:xfrm>
            <a:off x="910" y="1462"/>
            <a:ext cx="1301161" cy="1600391"/>
          </a:xfrm>
          <a:custGeom>
            <a:avLst/>
            <a:gdLst/>
            <a:ahLst/>
            <a:cxnLst/>
            <a:rect l="l" t="t" r="r" b="b"/>
            <a:pathLst>
              <a:path w="40601" h="49942" extrusionOk="0">
                <a:moveTo>
                  <a:pt x="34904" y="0"/>
                </a:moveTo>
                <a:cubicBezTo>
                  <a:pt x="37369" y="2216"/>
                  <a:pt x="38674" y="4557"/>
                  <a:pt x="38881" y="7167"/>
                </a:cubicBezTo>
                <a:cubicBezTo>
                  <a:pt x="39357" y="13029"/>
                  <a:pt x="33930" y="19202"/>
                  <a:pt x="29580" y="24173"/>
                </a:cubicBezTo>
                <a:lnTo>
                  <a:pt x="29352" y="24422"/>
                </a:lnTo>
                <a:cubicBezTo>
                  <a:pt x="24174" y="30325"/>
                  <a:pt x="18809" y="35504"/>
                  <a:pt x="13382" y="39792"/>
                </a:cubicBezTo>
                <a:cubicBezTo>
                  <a:pt x="8970" y="43313"/>
                  <a:pt x="4475" y="46254"/>
                  <a:pt x="1" y="48595"/>
                </a:cubicBezTo>
                <a:lnTo>
                  <a:pt x="1" y="49941"/>
                </a:lnTo>
                <a:cubicBezTo>
                  <a:pt x="4744" y="47518"/>
                  <a:pt x="9467" y="44452"/>
                  <a:pt x="14128" y="40744"/>
                </a:cubicBezTo>
                <a:cubicBezTo>
                  <a:pt x="19617" y="36415"/>
                  <a:pt x="25044" y="31175"/>
                  <a:pt x="30264" y="25230"/>
                </a:cubicBezTo>
                <a:lnTo>
                  <a:pt x="30492" y="24960"/>
                </a:lnTo>
                <a:cubicBezTo>
                  <a:pt x="34987" y="19823"/>
                  <a:pt x="40600" y="13443"/>
                  <a:pt x="40082" y="7063"/>
                </a:cubicBezTo>
                <a:cubicBezTo>
                  <a:pt x="39896" y="4536"/>
                  <a:pt x="38736" y="2175"/>
                  <a:pt x="36644" y="0"/>
                </a:cubicBezTo>
                <a:close/>
              </a:path>
            </a:pathLst>
          </a:custGeom>
          <a:solidFill>
            <a:srgbClr val="E1D0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4"/>
          <p:cNvSpPr/>
          <p:nvPr/>
        </p:nvSpPr>
        <p:spPr>
          <a:xfrm>
            <a:off x="5916974" y="1462"/>
            <a:ext cx="1231457" cy="819134"/>
          </a:xfrm>
          <a:custGeom>
            <a:avLst/>
            <a:gdLst/>
            <a:ahLst/>
            <a:cxnLst/>
            <a:rect l="l" t="t" r="r" b="b"/>
            <a:pathLst>
              <a:path w="38426" h="25562" extrusionOk="0">
                <a:moveTo>
                  <a:pt x="3253" y="0"/>
                </a:moveTo>
                <a:cubicBezTo>
                  <a:pt x="3212" y="41"/>
                  <a:pt x="3170" y="83"/>
                  <a:pt x="3129" y="124"/>
                </a:cubicBezTo>
                <a:cubicBezTo>
                  <a:pt x="2860" y="435"/>
                  <a:pt x="2694" y="849"/>
                  <a:pt x="2570" y="1222"/>
                </a:cubicBezTo>
                <a:cubicBezTo>
                  <a:pt x="1782" y="3584"/>
                  <a:pt x="312" y="7975"/>
                  <a:pt x="125" y="11372"/>
                </a:cubicBezTo>
                <a:cubicBezTo>
                  <a:pt x="1" y="13796"/>
                  <a:pt x="726" y="16053"/>
                  <a:pt x="2321" y="18042"/>
                </a:cubicBezTo>
                <a:cubicBezTo>
                  <a:pt x="4085" y="20280"/>
                  <a:pt x="5745" y="20469"/>
                  <a:pt x="7746" y="20469"/>
                </a:cubicBezTo>
                <a:cubicBezTo>
                  <a:pt x="7930" y="20469"/>
                  <a:pt x="8117" y="20467"/>
                  <a:pt x="8307" y="20465"/>
                </a:cubicBezTo>
                <a:cubicBezTo>
                  <a:pt x="8908" y="20465"/>
                  <a:pt x="9509" y="20465"/>
                  <a:pt x="10172" y="20507"/>
                </a:cubicBezTo>
                <a:cubicBezTo>
                  <a:pt x="13258" y="20693"/>
                  <a:pt x="15267" y="21853"/>
                  <a:pt x="17794" y="23345"/>
                </a:cubicBezTo>
                <a:cubicBezTo>
                  <a:pt x="18291" y="23635"/>
                  <a:pt x="18830" y="23945"/>
                  <a:pt x="19389" y="24277"/>
                </a:cubicBezTo>
                <a:cubicBezTo>
                  <a:pt x="20922" y="25126"/>
                  <a:pt x="22517" y="25561"/>
                  <a:pt x="24091" y="25561"/>
                </a:cubicBezTo>
                <a:cubicBezTo>
                  <a:pt x="25831" y="25561"/>
                  <a:pt x="27530" y="25043"/>
                  <a:pt x="29063" y="23987"/>
                </a:cubicBezTo>
                <a:cubicBezTo>
                  <a:pt x="32543" y="21605"/>
                  <a:pt x="35401" y="16592"/>
                  <a:pt x="36437" y="12863"/>
                </a:cubicBezTo>
                <a:cubicBezTo>
                  <a:pt x="37473" y="9073"/>
                  <a:pt x="38426" y="4661"/>
                  <a:pt x="36478" y="394"/>
                </a:cubicBezTo>
                <a:cubicBezTo>
                  <a:pt x="36416" y="269"/>
                  <a:pt x="36333" y="124"/>
                  <a:pt x="36271" y="0"/>
                </a:cubicBezTo>
                <a:lnTo>
                  <a:pt x="35463" y="0"/>
                </a:lnTo>
                <a:cubicBezTo>
                  <a:pt x="35608" y="228"/>
                  <a:pt x="35733" y="435"/>
                  <a:pt x="35836" y="684"/>
                </a:cubicBezTo>
                <a:cubicBezTo>
                  <a:pt x="37701" y="4744"/>
                  <a:pt x="36768" y="9011"/>
                  <a:pt x="35774" y="12677"/>
                </a:cubicBezTo>
                <a:cubicBezTo>
                  <a:pt x="34780" y="16281"/>
                  <a:pt x="32025" y="21128"/>
                  <a:pt x="28669" y="23428"/>
                </a:cubicBezTo>
                <a:cubicBezTo>
                  <a:pt x="27255" y="24385"/>
                  <a:pt x="25687" y="24868"/>
                  <a:pt x="24084" y="24868"/>
                </a:cubicBezTo>
                <a:cubicBezTo>
                  <a:pt x="22635" y="24868"/>
                  <a:pt x="21158" y="24473"/>
                  <a:pt x="19741" y="23676"/>
                </a:cubicBezTo>
                <a:cubicBezTo>
                  <a:pt x="19182" y="23365"/>
                  <a:pt x="18644" y="23055"/>
                  <a:pt x="18126" y="22744"/>
                </a:cubicBezTo>
                <a:cubicBezTo>
                  <a:pt x="15640" y="21273"/>
                  <a:pt x="13465" y="20010"/>
                  <a:pt x="10213" y="19823"/>
                </a:cubicBezTo>
                <a:cubicBezTo>
                  <a:pt x="9674" y="19782"/>
                  <a:pt x="9177" y="19782"/>
                  <a:pt x="8701" y="19782"/>
                </a:cubicBezTo>
                <a:lnTo>
                  <a:pt x="8307" y="19782"/>
                </a:lnTo>
                <a:cubicBezTo>
                  <a:pt x="8265" y="19782"/>
                  <a:pt x="8224" y="19782"/>
                  <a:pt x="8183" y="19782"/>
                </a:cubicBezTo>
                <a:cubicBezTo>
                  <a:pt x="6014" y="19782"/>
                  <a:pt x="4547" y="19762"/>
                  <a:pt x="2860" y="17628"/>
                </a:cubicBezTo>
                <a:cubicBezTo>
                  <a:pt x="1368" y="15763"/>
                  <a:pt x="685" y="13671"/>
                  <a:pt x="809" y="11413"/>
                </a:cubicBezTo>
                <a:cubicBezTo>
                  <a:pt x="995" y="8099"/>
                  <a:pt x="2445" y="3770"/>
                  <a:pt x="3232" y="1450"/>
                </a:cubicBezTo>
                <a:cubicBezTo>
                  <a:pt x="3336" y="1139"/>
                  <a:pt x="3460" y="808"/>
                  <a:pt x="3647" y="580"/>
                </a:cubicBezTo>
                <a:cubicBezTo>
                  <a:pt x="3709" y="518"/>
                  <a:pt x="3750" y="476"/>
                  <a:pt x="3812" y="435"/>
                </a:cubicBezTo>
                <a:cubicBezTo>
                  <a:pt x="4040" y="249"/>
                  <a:pt x="4372" y="104"/>
                  <a:pt x="47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4"/>
          <p:cNvSpPr/>
          <p:nvPr/>
        </p:nvSpPr>
        <p:spPr>
          <a:xfrm>
            <a:off x="6069681" y="1462"/>
            <a:ext cx="922744" cy="694095"/>
          </a:xfrm>
          <a:custGeom>
            <a:avLst/>
            <a:gdLst/>
            <a:ahLst/>
            <a:cxnLst/>
            <a:rect l="l" t="t" r="r" b="b"/>
            <a:pathLst>
              <a:path w="28793" h="21660" extrusionOk="0">
                <a:moveTo>
                  <a:pt x="20500" y="414"/>
                </a:moveTo>
                <a:cubicBezTo>
                  <a:pt x="23140" y="414"/>
                  <a:pt x="25678" y="1050"/>
                  <a:pt x="26763" y="3418"/>
                </a:cubicBezTo>
                <a:cubicBezTo>
                  <a:pt x="28088" y="6297"/>
                  <a:pt x="27488" y="9321"/>
                  <a:pt x="26783" y="11952"/>
                </a:cubicBezTo>
                <a:cubicBezTo>
                  <a:pt x="26100" y="14541"/>
                  <a:pt x="24153" y="17897"/>
                  <a:pt x="21791" y="19637"/>
                </a:cubicBezTo>
                <a:cubicBezTo>
                  <a:pt x="20583" y="20534"/>
                  <a:pt x="19292" y="20965"/>
                  <a:pt x="17972" y="20965"/>
                </a:cubicBezTo>
                <a:cubicBezTo>
                  <a:pt x="16914" y="20965"/>
                  <a:pt x="15838" y="20689"/>
                  <a:pt x="14769" y="20155"/>
                </a:cubicBezTo>
                <a:cubicBezTo>
                  <a:pt x="14314" y="19927"/>
                  <a:pt x="13879" y="19699"/>
                  <a:pt x="13464" y="19471"/>
                </a:cubicBezTo>
                <a:cubicBezTo>
                  <a:pt x="12035" y="18705"/>
                  <a:pt x="10751" y="18000"/>
                  <a:pt x="9156" y="17628"/>
                </a:cubicBezTo>
                <a:cubicBezTo>
                  <a:pt x="8638" y="17503"/>
                  <a:pt x="8058" y="17420"/>
                  <a:pt x="7478" y="17379"/>
                </a:cubicBezTo>
                <a:cubicBezTo>
                  <a:pt x="7188" y="17379"/>
                  <a:pt x="6919" y="17358"/>
                  <a:pt x="6670" y="17358"/>
                </a:cubicBezTo>
                <a:lnTo>
                  <a:pt x="6049" y="17358"/>
                </a:lnTo>
                <a:cubicBezTo>
                  <a:pt x="4350" y="17358"/>
                  <a:pt x="3294" y="17317"/>
                  <a:pt x="2051" y="15598"/>
                </a:cubicBezTo>
                <a:cubicBezTo>
                  <a:pt x="1036" y="14231"/>
                  <a:pt x="559" y="12698"/>
                  <a:pt x="663" y="11020"/>
                </a:cubicBezTo>
                <a:cubicBezTo>
                  <a:pt x="808" y="8576"/>
                  <a:pt x="1864" y="5427"/>
                  <a:pt x="2507" y="3729"/>
                </a:cubicBezTo>
                <a:cubicBezTo>
                  <a:pt x="2589" y="3501"/>
                  <a:pt x="2672" y="3273"/>
                  <a:pt x="2817" y="3107"/>
                </a:cubicBezTo>
                <a:cubicBezTo>
                  <a:pt x="2859" y="3066"/>
                  <a:pt x="2900" y="3045"/>
                  <a:pt x="2942" y="3004"/>
                </a:cubicBezTo>
                <a:cubicBezTo>
                  <a:pt x="3522" y="2569"/>
                  <a:pt x="4806" y="2465"/>
                  <a:pt x="5800" y="2361"/>
                </a:cubicBezTo>
                <a:cubicBezTo>
                  <a:pt x="6007" y="2361"/>
                  <a:pt x="6214" y="2341"/>
                  <a:pt x="6401" y="2320"/>
                </a:cubicBezTo>
                <a:cubicBezTo>
                  <a:pt x="6716" y="2281"/>
                  <a:pt x="7040" y="2266"/>
                  <a:pt x="7366" y="2266"/>
                </a:cubicBezTo>
                <a:cubicBezTo>
                  <a:pt x="7555" y="2266"/>
                  <a:pt x="7744" y="2271"/>
                  <a:pt x="7934" y="2279"/>
                </a:cubicBezTo>
                <a:cubicBezTo>
                  <a:pt x="8493" y="2279"/>
                  <a:pt x="9073" y="2279"/>
                  <a:pt x="9632" y="2216"/>
                </a:cubicBezTo>
                <a:cubicBezTo>
                  <a:pt x="10606" y="2113"/>
                  <a:pt x="11538" y="1844"/>
                  <a:pt x="12408" y="1595"/>
                </a:cubicBezTo>
                <a:cubicBezTo>
                  <a:pt x="13071" y="1409"/>
                  <a:pt x="13713" y="1201"/>
                  <a:pt x="14376" y="1119"/>
                </a:cubicBezTo>
                <a:cubicBezTo>
                  <a:pt x="14728" y="1056"/>
                  <a:pt x="15101" y="994"/>
                  <a:pt x="15515" y="932"/>
                </a:cubicBezTo>
                <a:cubicBezTo>
                  <a:pt x="16959" y="693"/>
                  <a:pt x="18751" y="414"/>
                  <a:pt x="20500" y="414"/>
                </a:cubicBezTo>
                <a:close/>
                <a:moveTo>
                  <a:pt x="17131" y="0"/>
                </a:moveTo>
                <a:cubicBezTo>
                  <a:pt x="16551" y="83"/>
                  <a:pt x="15991" y="166"/>
                  <a:pt x="15453" y="249"/>
                </a:cubicBezTo>
                <a:cubicBezTo>
                  <a:pt x="15039" y="311"/>
                  <a:pt x="14666" y="373"/>
                  <a:pt x="14334" y="435"/>
                </a:cubicBezTo>
                <a:cubicBezTo>
                  <a:pt x="13630" y="539"/>
                  <a:pt x="12946" y="725"/>
                  <a:pt x="12263" y="932"/>
                </a:cubicBezTo>
                <a:cubicBezTo>
                  <a:pt x="11414" y="1160"/>
                  <a:pt x="10502" y="1429"/>
                  <a:pt x="9570" y="1533"/>
                </a:cubicBezTo>
                <a:cubicBezTo>
                  <a:pt x="9247" y="1570"/>
                  <a:pt x="8924" y="1578"/>
                  <a:pt x="8596" y="1578"/>
                </a:cubicBezTo>
                <a:cubicBezTo>
                  <a:pt x="8378" y="1578"/>
                  <a:pt x="8157" y="1574"/>
                  <a:pt x="7934" y="1574"/>
                </a:cubicBezTo>
                <a:cubicBezTo>
                  <a:pt x="7395" y="1574"/>
                  <a:pt x="6857" y="1574"/>
                  <a:pt x="6318" y="1636"/>
                </a:cubicBezTo>
                <a:cubicBezTo>
                  <a:pt x="6132" y="1657"/>
                  <a:pt x="5945" y="1678"/>
                  <a:pt x="5738" y="1678"/>
                </a:cubicBezTo>
                <a:cubicBezTo>
                  <a:pt x="4599" y="1781"/>
                  <a:pt x="3211" y="1926"/>
                  <a:pt x="2527" y="2444"/>
                </a:cubicBezTo>
                <a:cubicBezTo>
                  <a:pt x="2486" y="2486"/>
                  <a:pt x="2403" y="2569"/>
                  <a:pt x="2341" y="2610"/>
                </a:cubicBezTo>
                <a:cubicBezTo>
                  <a:pt x="2113" y="2859"/>
                  <a:pt x="1989" y="3169"/>
                  <a:pt x="1864" y="3459"/>
                </a:cubicBezTo>
                <a:cubicBezTo>
                  <a:pt x="1098" y="5344"/>
                  <a:pt x="21" y="8866"/>
                  <a:pt x="0" y="11476"/>
                </a:cubicBezTo>
                <a:cubicBezTo>
                  <a:pt x="0" y="11558"/>
                  <a:pt x="0" y="11621"/>
                  <a:pt x="0" y="11703"/>
                </a:cubicBezTo>
                <a:cubicBezTo>
                  <a:pt x="83" y="13692"/>
                  <a:pt x="870" y="15101"/>
                  <a:pt x="2092" y="16426"/>
                </a:cubicBezTo>
                <a:cubicBezTo>
                  <a:pt x="3294" y="17731"/>
                  <a:pt x="4329" y="18021"/>
                  <a:pt x="5572" y="18063"/>
                </a:cubicBezTo>
                <a:cubicBezTo>
                  <a:pt x="5842" y="18083"/>
                  <a:pt x="6132" y="18083"/>
                  <a:pt x="6422" y="18083"/>
                </a:cubicBezTo>
                <a:cubicBezTo>
                  <a:pt x="6836" y="18083"/>
                  <a:pt x="7271" y="18083"/>
                  <a:pt x="7727" y="18125"/>
                </a:cubicBezTo>
                <a:cubicBezTo>
                  <a:pt x="9922" y="18270"/>
                  <a:pt x="11351" y="19119"/>
                  <a:pt x="13174" y="20093"/>
                </a:cubicBezTo>
                <a:cubicBezTo>
                  <a:pt x="13609" y="20320"/>
                  <a:pt x="14044" y="20548"/>
                  <a:pt x="14500" y="20776"/>
                </a:cubicBezTo>
                <a:cubicBezTo>
                  <a:pt x="15204" y="21128"/>
                  <a:pt x="15909" y="21377"/>
                  <a:pt x="16613" y="21522"/>
                </a:cubicBezTo>
                <a:cubicBezTo>
                  <a:pt x="17069" y="21603"/>
                  <a:pt x="17512" y="21659"/>
                  <a:pt x="17963" y="21659"/>
                </a:cubicBezTo>
                <a:cubicBezTo>
                  <a:pt x="18085" y="21659"/>
                  <a:pt x="18208" y="21655"/>
                  <a:pt x="18332" y="21646"/>
                </a:cubicBezTo>
                <a:cubicBezTo>
                  <a:pt x="19679" y="21584"/>
                  <a:pt x="21004" y="21087"/>
                  <a:pt x="22226" y="20175"/>
                </a:cubicBezTo>
                <a:cubicBezTo>
                  <a:pt x="24712" y="18332"/>
                  <a:pt x="26742" y="14811"/>
                  <a:pt x="27467" y="12097"/>
                </a:cubicBezTo>
                <a:cubicBezTo>
                  <a:pt x="28192" y="9342"/>
                  <a:pt x="28793" y="6173"/>
                  <a:pt x="27384" y="3128"/>
                </a:cubicBezTo>
                <a:cubicBezTo>
                  <a:pt x="26556" y="1284"/>
                  <a:pt x="24981" y="394"/>
                  <a:pt x="231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4"/>
          <p:cNvSpPr/>
          <p:nvPr/>
        </p:nvSpPr>
        <p:spPr>
          <a:xfrm>
            <a:off x="6213734" y="107499"/>
            <a:ext cx="622683" cy="463659"/>
          </a:xfrm>
          <a:custGeom>
            <a:avLst/>
            <a:gdLst/>
            <a:ahLst/>
            <a:cxnLst/>
            <a:rect l="l" t="t" r="r" b="b"/>
            <a:pathLst>
              <a:path w="19430" h="14469" extrusionOk="0">
                <a:moveTo>
                  <a:pt x="13198" y="657"/>
                </a:moveTo>
                <a:cubicBezTo>
                  <a:pt x="15128" y="657"/>
                  <a:pt x="17139" y="1061"/>
                  <a:pt x="17959" y="2822"/>
                </a:cubicBezTo>
                <a:cubicBezTo>
                  <a:pt x="18746" y="4521"/>
                  <a:pt x="18477" y="6323"/>
                  <a:pt x="18084" y="7918"/>
                </a:cubicBezTo>
                <a:cubicBezTo>
                  <a:pt x="17690" y="9472"/>
                  <a:pt x="16551" y="11398"/>
                  <a:pt x="15204" y="12558"/>
                </a:cubicBezTo>
                <a:cubicBezTo>
                  <a:pt x="14198" y="13415"/>
                  <a:pt x="13198" y="13788"/>
                  <a:pt x="12171" y="13788"/>
                </a:cubicBezTo>
                <a:cubicBezTo>
                  <a:pt x="11486" y="13788"/>
                  <a:pt x="10788" y="13623"/>
                  <a:pt x="10067" y="13324"/>
                </a:cubicBezTo>
                <a:cubicBezTo>
                  <a:pt x="9736" y="13179"/>
                  <a:pt x="9404" y="13055"/>
                  <a:pt x="9073" y="12910"/>
                </a:cubicBezTo>
                <a:cubicBezTo>
                  <a:pt x="8099" y="12475"/>
                  <a:pt x="7209" y="12019"/>
                  <a:pt x="6132" y="11812"/>
                </a:cubicBezTo>
                <a:cubicBezTo>
                  <a:pt x="5759" y="11729"/>
                  <a:pt x="5386" y="11667"/>
                  <a:pt x="4992" y="11647"/>
                </a:cubicBezTo>
                <a:cubicBezTo>
                  <a:pt x="4806" y="11647"/>
                  <a:pt x="4640" y="11626"/>
                  <a:pt x="4454" y="11626"/>
                </a:cubicBezTo>
                <a:lnTo>
                  <a:pt x="4039" y="11626"/>
                </a:lnTo>
                <a:cubicBezTo>
                  <a:pt x="2900" y="11605"/>
                  <a:pt x="2279" y="11522"/>
                  <a:pt x="1512" y="10279"/>
                </a:cubicBezTo>
                <a:cubicBezTo>
                  <a:pt x="953" y="9409"/>
                  <a:pt x="684" y="8394"/>
                  <a:pt x="767" y="7317"/>
                </a:cubicBezTo>
                <a:cubicBezTo>
                  <a:pt x="870" y="5722"/>
                  <a:pt x="1533" y="3775"/>
                  <a:pt x="2030" y="2698"/>
                </a:cubicBezTo>
                <a:cubicBezTo>
                  <a:pt x="2092" y="2574"/>
                  <a:pt x="2175" y="2429"/>
                  <a:pt x="2258" y="2325"/>
                </a:cubicBezTo>
                <a:cubicBezTo>
                  <a:pt x="2299" y="2304"/>
                  <a:pt x="2320" y="2284"/>
                  <a:pt x="2362" y="2263"/>
                </a:cubicBezTo>
                <a:cubicBezTo>
                  <a:pt x="2755" y="2015"/>
                  <a:pt x="3646" y="1870"/>
                  <a:pt x="4454" y="1766"/>
                </a:cubicBezTo>
                <a:cubicBezTo>
                  <a:pt x="4599" y="1745"/>
                  <a:pt x="4744" y="1725"/>
                  <a:pt x="4868" y="1704"/>
                </a:cubicBezTo>
                <a:cubicBezTo>
                  <a:pt x="5241" y="1642"/>
                  <a:pt x="5614" y="1621"/>
                  <a:pt x="5987" y="1580"/>
                </a:cubicBezTo>
                <a:cubicBezTo>
                  <a:pt x="6401" y="1559"/>
                  <a:pt x="6815" y="1538"/>
                  <a:pt x="7229" y="1476"/>
                </a:cubicBezTo>
                <a:cubicBezTo>
                  <a:pt x="7954" y="1372"/>
                  <a:pt x="8659" y="1227"/>
                  <a:pt x="9259" y="1082"/>
                </a:cubicBezTo>
                <a:cubicBezTo>
                  <a:pt x="9674" y="1000"/>
                  <a:pt x="10088" y="896"/>
                  <a:pt x="10481" y="855"/>
                </a:cubicBezTo>
                <a:cubicBezTo>
                  <a:pt x="10709" y="834"/>
                  <a:pt x="10937" y="792"/>
                  <a:pt x="11186" y="772"/>
                </a:cubicBezTo>
                <a:cubicBezTo>
                  <a:pt x="11805" y="711"/>
                  <a:pt x="12496" y="657"/>
                  <a:pt x="13198" y="657"/>
                </a:cubicBezTo>
                <a:close/>
                <a:moveTo>
                  <a:pt x="13092" y="0"/>
                </a:moveTo>
                <a:cubicBezTo>
                  <a:pt x="12437" y="0"/>
                  <a:pt x="11795" y="40"/>
                  <a:pt x="11206" y="88"/>
                </a:cubicBezTo>
                <a:cubicBezTo>
                  <a:pt x="10958" y="109"/>
                  <a:pt x="10709" y="150"/>
                  <a:pt x="10502" y="171"/>
                </a:cubicBezTo>
                <a:cubicBezTo>
                  <a:pt x="10046" y="212"/>
                  <a:pt x="9611" y="316"/>
                  <a:pt x="9176" y="399"/>
                </a:cubicBezTo>
                <a:cubicBezTo>
                  <a:pt x="8576" y="544"/>
                  <a:pt x="7892" y="689"/>
                  <a:pt x="7167" y="792"/>
                </a:cubicBezTo>
                <a:cubicBezTo>
                  <a:pt x="6774" y="855"/>
                  <a:pt x="6380" y="875"/>
                  <a:pt x="5966" y="896"/>
                </a:cubicBezTo>
                <a:cubicBezTo>
                  <a:pt x="5572" y="917"/>
                  <a:pt x="5158" y="958"/>
                  <a:pt x="4764" y="1020"/>
                </a:cubicBezTo>
                <a:cubicBezTo>
                  <a:pt x="4640" y="1041"/>
                  <a:pt x="4495" y="1062"/>
                  <a:pt x="4329" y="1082"/>
                </a:cubicBezTo>
                <a:cubicBezTo>
                  <a:pt x="3397" y="1227"/>
                  <a:pt x="2382" y="1393"/>
                  <a:pt x="1968" y="1683"/>
                </a:cubicBezTo>
                <a:lnTo>
                  <a:pt x="1823" y="1787"/>
                </a:lnTo>
                <a:cubicBezTo>
                  <a:pt x="1657" y="1973"/>
                  <a:pt x="1533" y="2180"/>
                  <a:pt x="1429" y="2387"/>
                </a:cubicBezTo>
                <a:cubicBezTo>
                  <a:pt x="684" y="3817"/>
                  <a:pt x="0" y="6447"/>
                  <a:pt x="145" y="8291"/>
                </a:cubicBezTo>
                <a:cubicBezTo>
                  <a:pt x="145" y="8332"/>
                  <a:pt x="145" y="8394"/>
                  <a:pt x="145" y="8436"/>
                </a:cubicBezTo>
                <a:cubicBezTo>
                  <a:pt x="394" y="10114"/>
                  <a:pt x="1202" y="10735"/>
                  <a:pt x="2154" y="11502"/>
                </a:cubicBezTo>
                <a:cubicBezTo>
                  <a:pt x="2921" y="12102"/>
                  <a:pt x="3522" y="12309"/>
                  <a:pt x="4288" y="12372"/>
                </a:cubicBezTo>
                <a:cubicBezTo>
                  <a:pt x="4454" y="12372"/>
                  <a:pt x="4619" y="12372"/>
                  <a:pt x="4785" y="12392"/>
                </a:cubicBezTo>
                <a:cubicBezTo>
                  <a:pt x="5034" y="12392"/>
                  <a:pt x="5303" y="12413"/>
                  <a:pt x="5572" y="12434"/>
                </a:cubicBezTo>
                <a:cubicBezTo>
                  <a:pt x="6856" y="12537"/>
                  <a:pt x="7747" y="13034"/>
                  <a:pt x="8845" y="13552"/>
                </a:cubicBezTo>
                <a:cubicBezTo>
                  <a:pt x="9176" y="13697"/>
                  <a:pt x="9529" y="13842"/>
                  <a:pt x="9901" y="13987"/>
                </a:cubicBezTo>
                <a:cubicBezTo>
                  <a:pt x="10440" y="14194"/>
                  <a:pt x="10979" y="14360"/>
                  <a:pt x="11538" y="14422"/>
                </a:cubicBezTo>
                <a:cubicBezTo>
                  <a:pt x="11755" y="14453"/>
                  <a:pt x="11968" y="14469"/>
                  <a:pt x="12180" y="14469"/>
                </a:cubicBezTo>
                <a:cubicBezTo>
                  <a:pt x="12392" y="14469"/>
                  <a:pt x="12605" y="14453"/>
                  <a:pt x="12822" y="14422"/>
                </a:cubicBezTo>
                <a:cubicBezTo>
                  <a:pt x="13796" y="14319"/>
                  <a:pt x="14749" y="13842"/>
                  <a:pt x="15681" y="13034"/>
                </a:cubicBezTo>
                <a:cubicBezTo>
                  <a:pt x="17151" y="11792"/>
                  <a:pt x="18353" y="9720"/>
                  <a:pt x="18767" y="8022"/>
                </a:cubicBezTo>
                <a:cubicBezTo>
                  <a:pt x="19181" y="6302"/>
                  <a:pt x="19430" y="4376"/>
                  <a:pt x="18581" y="2532"/>
                </a:cubicBezTo>
                <a:cubicBezTo>
                  <a:pt x="17609" y="445"/>
                  <a:pt x="15277" y="0"/>
                  <a:pt x="130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4"/>
          <p:cNvSpPr/>
          <p:nvPr/>
        </p:nvSpPr>
        <p:spPr>
          <a:xfrm>
            <a:off x="6355128" y="209819"/>
            <a:ext cx="335249" cy="238383"/>
          </a:xfrm>
          <a:custGeom>
            <a:avLst/>
            <a:gdLst/>
            <a:ahLst/>
            <a:cxnLst/>
            <a:rect l="l" t="t" r="r" b="b"/>
            <a:pathLst>
              <a:path w="10461" h="7439" extrusionOk="0">
                <a:moveTo>
                  <a:pt x="6316" y="684"/>
                </a:moveTo>
                <a:cubicBezTo>
                  <a:pt x="7611" y="684"/>
                  <a:pt x="8737" y="1319"/>
                  <a:pt x="9239" y="2364"/>
                </a:cubicBezTo>
                <a:cubicBezTo>
                  <a:pt x="9736" y="3379"/>
                  <a:pt x="9529" y="4559"/>
                  <a:pt x="8679" y="5574"/>
                </a:cubicBezTo>
                <a:cubicBezTo>
                  <a:pt x="7932" y="6479"/>
                  <a:pt x="7262" y="6765"/>
                  <a:pt x="6521" y="6765"/>
                </a:cubicBezTo>
                <a:cubicBezTo>
                  <a:pt x="5990" y="6765"/>
                  <a:pt x="5422" y="6617"/>
                  <a:pt x="4764" y="6444"/>
                </a:cubicBezTo>
                <a:cubicBezTo>
                  <a:pt x="4267" y="6320"/>
                  <a:pt x="3749" y="6175"/>
                  <a:pt x="3190" y="6092"/>
                </a:cubicBezTo>
                <a:cubicBezTo>
                  <a:pt x="2859" y="6051"/>
                  <a:pt x="2589" y="6030"/>
                  <a:pt x="2341" y="6009"/>
                </a:cubicBezTo>
                <a:cubicBezTo>
                  <a:pt x="1595" y="5989"/>
                  <a:pt x="1347" y="5968"/>
                  <a:pt x="1057" y="5077"/>
                </a:cubicBezTo>
                <a:cubicBezTo>
                  <a:pt x="705" y="4062"/>
                  <a:pt x="1098" y="2281"/>
                  <a:pt x="1782" y="1659"/>
                </a:cubicBezTo>
                <a:cubicBezTo>
                  <a:pt x="2279" y="1494"/>
                  <a:pt x="4909" y="727"/>
                  <a:pt x="6194" y="686"/>
                </a:cubicBezTo>
                <a:cubicBezTo>
                  <a:pt x="6235" y="685"/>
                  <a:pt x="6276" y="684"/>
                  <a:pt x="6316" y="684"/>
                </a:cubicBezTo>
                <a:close/>
                <a:moveTo>
                  <a:pt x="6296" y="1"/>
                </a:moveTo>
                <a:cubicBezTo>
                  <a:pt x="6255" y="1"/>
                  <a:pt x="6214" y="1"/>
                  <a:pt x="6173" y="2"/>
                </a:cubicBezTo>
                <a:cubicBezTo>
                  <a:pt x="4744" y="44"/>
                  <a:pt x="1844" y="893"/>
                  <a:pt x="1492" y="1038"/>
                </a:cubicBezTo>
                <a:lnTo>
                  <a:pt x="1388" y="1100"/>
                </a:lnTo>
                <a:cubicBezTo>
                  <a:pt x="394" y="1908"/>
                  <a:pt x="0" y="4124"/>
                  <a:pt x="394" y="5305"/>
                </a:cubicBezTo>
                <a:cubicBezTo>
                  <a:pt x="829" y="6631"/>
                  <a:pt x="1512" y="6672"/>
                  <a:pt x="2299" y="6714"/>
                </a:cubicBezTo>
                <a:cubicBezTo>
                  <a:pt x="2527" y="6714"/>
                  <a:pt x="2797" y="6734"/>
                  <a:pt x="3087" y="6776"/>
                </a:cubicBezTo>
                <a:cubicBezTo>
                  <a:pt x="3604" y="6859"/>
                  <a:pt x="4102" y="6983"/>
                  <a:pt x="4578" y="7107"/>
                </a:cubicBezTo>
                <a:cubicBezTo>
                  <a:pt x="5241" y="7273"/>
                  <a:pt x="5883" y="7439"/>
                  <a:pt x="6525" y="7439"/>
                </a:cubicBezTo>
                <a:cubicBezTo>
                  <a:pt x="7416" y="7439"/>
                  <a:pt x="8307" y="7128"/>
                  <a:pt x="9218" y="6030"/>
                </a:cubicBezTo>
                <a:cubicBezTo>
                  <a:pt x="10233" y="4808"/>
                  <a:pt x="10461" y="3316"/>
                  <a:pt x="9860" y="2053"/>
                </a:cubicBezTo>
                <a:cubicBezTo>
                  <a:pt x="9234" y="781"/>
                  <a:pt x="7880" y="1"/>
                  <a:pt x="629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4"/>
          <p:cNvSpPr/>
          <p:nvPr/>
        </p:nvSpPr>
        <p:spPr>
          <a:xfrm>
            <a:off x="105772" y="2339933"/>
            <a:ext cx="465087" cy="463641"/>
          </a:xfrm>
          <a:custGeom>
            <a:avLst/>
            <a:gdLst/>
            <a:ahLst/>
            <a:cxnLst/>
            <a:rect l="l" t="t" r="r" b="b"/>
            <a:pathLst>
              <a:path w="10337" h="10306" extrusionOk="0">
                <a:moveTo>
                  <a:pt x="6170" y="345"/>
                </a:moveTo>
                <a:cubicBezTo>
                  <a:pt x="6905" y="345"/>
                  <a:pt x="7629" y="496"/>
                  <a:pt x="8244" y="798"/>
                </a:cubicBezTo>
                <a:cubicBezTo>
                  <a:pt x="9239" y="1274"/>
                  <a:pt x="9819" y="2372"/>
                  <a:pt x="9901" y="3926"/>
                </a:cubicBezTo>
                <a:cubicBezTo>
                  <a:pt x="10026" y="6515"/>
                  <a:pt x="8514" y="8359"/>
                  <a:pt x="7064" y="9229"/>
                </a:cubicBezTo>
                <a:cubicBezTo>
                  <a:pt x="6241" y="9715"/>
                  <a:pt x="5361" y="9962"/>
                  <a:pt x="4534" y="9962"/>
                </a:cubicBezTo>
                <a:cubicBezTo>
                  <a:pt x="3882" y="9962"/>
                  <a:pt x="3264" y="9808"/>
                  <a:pt x="2734" y="9498"/>
                </a:cubicBezTo>
                <a:cubicBezTo>
                  <a:pt x="932" y="8400"/>
                  <a:pt x="352" y="6929"/>
                  <a:pt x="829" y="4547"/>
                </a:cubicBezTo>
                <a:cubicBezTo>
                  <a:pt x="1284" y="2144"/>
                  <a:pt x="3314" y="1088"/>
                  <a:pt x="4164" y="736"/>
                </a:cubicBezTo>
                <a:cubicBezTo>
                  <a:pt x="4226" y="715"/>
                  <a:pt x="4267" y="694"/>
                  <a:pt x="4329" y="674"/>
                </a:cubicBezTo>
                <a:cubicBezTo>
                  <a:pt x="4911" y="455"/>
                  <a:pt x="5544" y="345"/>
                  <a:pt x="6170" y="345"/>
                </a:cubicBezTo>
                <a:close/>
                <a:moveTo>
                  <a:pt x="6161" y="0"/>
                </a:moveTo>
                <a:cubicBezTo>
                  <a:pt x="5493" y="0"/>
                  <a:pt x="4821" y="115"/>
                  <a:pt x="4205" y="342"/>
                </a:cubicBezTo>
                <a:cubicBezTo>
                  <a:pt x="4143" y="363"/>
                  <a:pt x="4101" y="384"/>
                  <a:pt x="4039" y="404"/>
                </a:cubicBezTo>
                <a:cubicBezTo>
                  <a:pt x="3128" y="777"/>
                  <a:pt x="974" y="1917"/>
                  <a:pt x="477" y="4485"/>
                </a:cubicBezTo>
                <a:cubicBezTo>
                  <a:pt x="0" y="6991"/>
                  <a:pt x="642" y="8628"/>
                  <a:pt x="2569" y="9788"/>
                </a:cubicBezTo>
                <a:cubicBezTo>
                  <a:pt x="3149" y="10140"/>
                  <a:pt x="3832" y="10306"/>
                  <a:pt x="4557" y="10306"/>
                </a:cubicBezTo>
                <a:cubicBezTo>
                  <a:pt x="5427" y="10306"/>
                  <a:pt x="6380" y="10036"/>
                  <a:pt x="7250" y="9519"/>
                </a:cubicBezTo>
                <a:cubicBezTo>
                  <a:pt x="9197" y="8359"/>
                  <a:pt x="10336" y="6204"/>
                  <a:pt x="10233" y="3905"/>
                </a:cubicBezTo>
                <a:cubicBezTo>
                  <a:pt x="10171" y="2248"/>
                  <a:pt x="9487" y="1005"/>
                  <a:pt x="8410" y="487"/>
                </a:cubicBezTo>
                <a:cubicBezTo>
                  <a:pt x="7736" y="161"/>
                  <a:pt x="6952" y="0"/>
                  <a:pt x="61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4"/>
          <p:cNvSpPr txBox="1">
            <a:spLocks noGrp="1"/>
          </p:cNvSpPr>
          <p:nvPr>
            <p:ph type="title"/>
          </p:nvPr>
        </p:nvSpPr>
        <p:spPr>
          <a:xfrm>
            <a:off x="714300" y="418374"/>
            <a:ext cx="77154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20" name="Google Shape;320;p14"/>
          <p:cNvSpPr txBox="1">
            <a:spLocks noGrp="1"/>
          </p:cNvSpPr>
          <p:nvPr>
            <p:ph type="subTitle" idx="1"/>
          </p:nvPr>
        </p:nvSpPr>
        <p:spPr>
          <a:xfrm>
            <a:off x="1289304" y="1170432"/>
            <a:ext cx="33468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21" name="Google Shape;321;p14"/>
          <p:cNvSpPr txBox="1">
            <a:spLocks noGrp="1"/>
          </p:cNvSpPr>
          <p:nvPr>
            <p:ph type="subTitle" idx="2"/>
          </p:nvPr>
        </p:nvSpPr>
        <p:spPr>
          <a:xfrm>
            <a:off x="1133856" y="1609344"/>
            <a:ext cx="3492900" cy="30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22" name="Google Shape;322;p14"/>
          <p:cNvSpPr txBox="1">
            <a:spLocks noGrp="1"/>
          </p:cNvSpPr>
          <p:nvPr>
            <p:ph type="subTitle" idx="3"/>
          </p:nvPr>
        </p:nvSpPr>
        <p:spPr>
          <a:xfrm>
            <a:off x="5056632" y="1170432"/>
            <a:ext cx="33468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23" name="Google Shape;323;p14"/>
          <p:cNvSpPr txBox="1">
            <a:spLocks noGrp="1"/>
          </p:cNvSpPr>
          <p:nvPr>
            <p:ph type="subTitle" idx="4"/>
          </p:nvPr>
        </p:nvSpPr>
        <p:spPr>
          <a:xfrm>
            <a:off x="4919472" y="1609344"/>
            <a:ext cx="3492900" cy="30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9751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>
  <p:cSld name="Three columns of text">
    <p:bg>
      <p:bgPr>
        <a:solidFill>
          <a:schemeClr val="accent6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5"/>
          <p:cNvSpPr/>
          <p:nvPr/>
        </p:nvSpPr>
        <p:spPr>
          <a:xfrm>
            <a:off x="692715" y="1034242"/>
            <a:ext cx="186752" cy="167685"/>
          </a:xfrm>
          <a:custGeom>
            <a:avLst/>
            <a:gdLst/>
            <a:ahLst/>
            <a:cxnLst/>
            <a:rect l="l" t="t" r="r" b="b"/>
            <a:pathLst>
              <a:path w="5821" h="5221" extrusionOk="0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5"/>
          <p:cNvSpPr/>
          <p:nvPr/>
        </p:nvSpPr>
        <p:spPr>
          <a:xfrm>
            <a:off x="2560783" y="233392"/>
            <a:ext cx="95702" cy="91695"/>
          </a:xfrm>
          <a:custGeom>
            <a:avLst/>
            <a:gdLst/>
            <a:ahLst/>
            <a:cxnLst/>
            <a:rect l="l" t="t" r="r" b="b"/>
            <a:pathLst>
              <a:path w="2983" h="2855" extrusionOk="0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5"/>
          <p:cNvSpPr/>
          <p:nvPr/>
        </p:nvSpPr>
        <p:spPr>
          <a:xfrm>
            <a:off x="6362046" y="233231"/>
            <a:ext cx="95060" cy="91856"/>
          </a:xfrm>
          <a:custGeom>
            <a:avLst/>
            <a:gdLst/>
            <a:ahLst/>
            <a:cxnLst/>
            <a:rect l="l" t="t" r="r" b="b"/>
            <a:pathLst>
              <a:path w="2963" h="2860" extrusionOk="0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5"/>
          <p:cNvSpPr/>
          <p:nvPr/>
        </p:nvSpPr>
        <p:spPr>
          <a:xfrm>
            <a:off x="8328478" y="4747860"/>
            <a:ext cx="121625" cy="109135"/>
          </a:xfrm>
          <a:custGeom>
            <a:avLst/>
            <a:gdLst/>
            <a:ahLst/>
            <a:cxnLst/>
            <a:rect l="l" t="t" r="r" b="b"/>
            <a:pathLst>
              <a:path w="3791" h="3398" extrusionOk="0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15"/>
          <p:cNvSpPr/>
          <p:nvPr/>
        </p:nvSpPr>
        <p:spPr>
          <a:xfrm>
            <a:off x="8718552" y="276510"/>
            <a:ext cx="121657" cy="109135"/>
          </a:xfrm>
          <a:custGeom>
            <a:avLst/>
            <a:gdLst/>
            <a:ahLst/>
            <a:cxnLst/>
            <a:rect l="l" t="t" r="r" b="b"/>
            <a:pathLst>
              <a:path w="3792" h="3398" extrusionOk="0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5"/>
          <p:cNvSpPr/>
          <p:nvPr/>
        </p:nvSpPr>
        <p:spPr>
          <a:xfrm>
            <a:off x="-13710" y="1044872"/>
            <a:ext cx="3337" cy="57908"/>
          </a:xfrm>
          <a:custGeom>
            <a:avLst/>
            <a:gdLst/>
            <a:ahLst/>
            <a:cxnLst/>
            <a:rect l="l" t="t" r="r" b="b"/>
            <a:pathLst>
              <a:path w="104" h="1803" extrusionOk="0">
                <a:moveTo>
                  <a:pt x="104" y="1"/>
                </a:moveTo>
                <a:cubicBezTo>
                  <a:pt x="62" y="22"/>
                  <a:pt x="41" y="42"/>
                  <a:pt x="0" y="42"/>
                </a:cubicBezTo>
                <a:lnTo>
                  <a:pt x="0" y="1803"/>
                </a:lnTo>
                <a:cubicBezTo>
                  <a:pt x="41" y="1782"/>
                  <a:pt x="62" y="1762"/>
                  <a:pt x="104" y="1762"/>
                </a:cubicBezTo>
                <a:lnTo>
                  <a:pt x="1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5"/>
          <p:cNvSpPr/>
          <p:nvPr/>
        </p:nvSpPr>
        <p:spPr>
          <a:xfrm>
            <a:off x="-10405" y="-6911"/>
            <a:ext cx="1394273" cy="1108375"/>
          </a:xfrm>
          <a:custGeom>
            <a:avLst/>
            <a:gdLst/>
            <a:ahLst/>
            <a:cxnLst/>
            <a:rect l="l" t="t" r="r" b="b"/>
            <a:pathLst>
              <a:path w="43459" h="34510" extrusionOk="0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5"/>
          <p:cNvSpPr/>
          <p:nvPr/>
        </p:nvSpPr>
        <p:spPr>
          <a:xfrm>
            <a:off x="416456" y="4310890"/>
            <a:ext cx="95734" cy="91695"/>
          </a:xfrm>
          <a:custGeom>
            <a:avLst/>
            <a:gdLst/>
            <a:ahLst/>
            <a:cxnLst/>
            <a:rect l="l" t="t" r="r" b="b"/>
            <a:pathLst>
              <a:path w="2984" h="2855" extrusionOk="0">
                <a:moveTo>
                  <a:pt x="1264" y="1"/>
                </a:moveTo>
                <a:cubicBezTo>
                  <a:pt x="1059" y="1"/>
                  <a:pt x="860" y="50"/>
                  <a:pt x="684" y="166"/>
                </a:cubicBezTo>
                <a:cubicBezTo>
                  <a:pt x="456" y="311"/>
                  <a:pt x="290" y="539"/>
                  <a:pt x="228" y="808"/>
                </a:cubicBezTo>
                <a:cubicBezTo>
                  <a:pt x="0" y="1554"/>
                  <a:pt x="352" y="2631"/>
                  <a:pt x="1181" y="2838"/>
                </a:cubicBezTo>
                <a:cubicBezTo>
                  <a:pt x="1245" y="2849"/>
                  <a:pt x="1308" y="2854"/>
                  <a:pt x="1370" y="2854"/>
                </a:cubicBezTo>
                <a:cubicBezTo>
                  <a:pt x="1547" y="2854"/>
                  <a:pt x="1716" y="2812"/>
                  <a:pt x="1885" y="2735"/>
                </a:cubicBezTo>
                <a:cubicBezTo>
                  <a:pt x="1927" y="2714"/>
                  <a:pt x="1989" y="2693"/>
                  <a:pt x="2030" y="2673"/>
                </a:cubicBezTo>
                <a:cubicBezTo>
                  <a:pt x="2279" y="2507"/>
                  <a:pt x="2486" y="2300"/>
                  <a:pt x="2672" y="2051"/>
                </a:cubicBezTo>
                <a:cubicBezTo>
                  <a:pt x="2838" y="1844"/>
                  <a:pt x="2983" y="1616"/>
                  <a:pt x="2983" y="1347"/>
                </a:cubicBezTo>
                <a:cubicBezTo>
                  <a:pt x="2983" y="1140"/>
                  <a:pt x="2900" y="953"/>
                  <a:pt x="2755" y="788"/>
                </a:cubicBezTo>
                <a:cubicBezTo>
                  <a:pt x="2436" y="377"/>
                  <a:pt x="1827" y="1"/>
                  <a:pt x="126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5"/>
          <p:cNvSpPr/>
          <p:nvPr/>
        </p:nvSpPr>
        <p:spPr>
          <a:xfrm rot="10800000">
            <a:off x="-6841" y="2675884"/>
            <a:ext cx="747651" cy="1170972"/>
          </a:xfrm>
          <a:custGeom>
            <a:avLst/>
            <a:gdLst/>
            <a:ahLst/>
            <a:cxnLst/>
            <a:rect l="l" t="t" r="r" b="b"/>
            <a:pathLst>
              <a:path w="23304" h="36459" extrusionOk="0">
                <a:moveTo>
                  <a:pt x="19829" y="0"/>
                </a:moveTo>
                <a:cubicBezTo>
                  <a:pt x="17493" y="0"/>
                  <a:pt x="15105" y="475"/>
                  <a:pt x="13008" y="1174"/>
                </a:cubicBezTo>
                <a:cubicBezTo>
                  <a:pt x="6111" y="3432"/>
                  <a:pt x="0" y="9169"/>
                  <a:pt x="228" y="16979"/>
                </a:cubicBezTo>
                <a:cubicBezTo>
                  <a:pt x="394" y="22509"/>
                  <a:pt x="4391" y="28723"/>
                  <a:pt x="8451" y="32224"/>
                </a:cubicBezTo>
                <a:cubicBezTo>
                  <a:pt x="11887" y="35200"/>
                  <a:pt x="14959" y="36459"/>
                  <a:pt x="18940" y="36459"/>
                </a:cubicBezTo>
                <a:cubicBezTo>
                  <a:pt x="19808" y="36459"/>
                  <a:pt x="20720" y="36399"/>
                  <a:pt x="21688" y="36284"/>
                </a:cubicBezTo>
                <a:cubicBezTo>
                  <a:pt x="22226" y="36222"/>
                  <a:pt x="22765" y="36139"/>
                  <a:pt x="23303" y="36035"/>
                </a:cubicBezTo>
                <a:lnTo>
                  <a:pt x="23303" y="407"/>
                </a:lnTo>
                <a:cubicBezTo>
                  <a:pt x="22392" y="179"/>
                  <a:pt x="21460" y="55"/>
                  <a:pt x="20507" y="14"/>
                </a:cubicBezTo>
                <a:cubicBezTo>
                  <a:pt x="20282" y="5"/>
                  <a:pt x="20056" y="0"/>
                  <a:pt x="1982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5"/>
          <p:cNvSpPr/>
          <p:nvPr/>
        </p:nvSpPr>
        <p:spPr>
          <a:xfrm rot="10800000">
            <a:off x="-6841" y="2922321"/>
            <a:ext cx="624069" cy="1181571"/>
          </a:xfrm>
          <a:custGeom>
            <a:avLst/>
            <a:gdLst/>
            <a:ahLst/>
            <a:cxnLst/>
            <a:rect l="l" t="t" r="r" b="b"/>
            <a:pathLst>
              <a:path w="19452" h="36789" extrusionOk="0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5"/>
          <p:cNvSpPr/>
          <p:nvPr/>
        </p:nvSpPr>
        <p:spPr>
          <a:xfrm rot="5400000">
            <a:off x="8820291" y="3372230"/>
            <a:ext cx="250564" cy="201409"/>
          </a:xfrm>
          <a:custGeom>
            <a:avLst/>
            <a:gdLst/>
            <a:ahLst/>
            <a:cxnLst/>
            <a:rect l="l" t="t" r="r" b="b"/>
            <a:pathLst>
              <a:path w="7810" h="6271" extrusionOk="0">
                <a:moveTo>
                  <a:pt x="3540" y="1"/>
                </a:moveTo>
                <a:cubicBezTo>
                  <a:pt x="3370" y="1"/>
                  <a:pt x="3198" y="20"/>
                  <a:pt x="3024" y="61"/>
                </a:cubicBezTo>
                <a:cubicBezTo>
                  <a:pt x="2755" y="123"/>
                  <a:pt x="2465" y="248"/>
                  <a:pt x="2175" y="434"/>
                </a:cubicBezTo>
                <a:cubicBezTo>
                  <a:pt x="725" y="1408"/>
                  <a:pt x="0" y="2961"/>
                  <a:pt x="1119" y="4494"/>
                </a:cubicBezTo>
                <a:cubicBezTo>
                  <a:pt x="1772" y="5436"/>
                  <a:pt x="2568" y="6270"/>
                  <a:pt x="3738" y="6270"/>
                </a:cubicBezTo>
                <a:cubicBezTo>
                  <a:pt x="3829" y="6270"/>
                  <a:pt x="3923" y="6265"/>
                  <a:pt x="4019" y="6255"/>
                </a:cubicBezTo>
                <a:cubicBezTo>
                  <a:pt x="5075" y="6130"/>
                  <a:pt x="6649" y="5136"/>
                  <a:pt x="7229" y="4121"/>
                </a:cubicBezTo>
                <a:cubicBezTo>
                  <a:pt x="7809" y="3065"/>
                  <a:pt x="7229" y="2505"/>
                  <a:pt x="6484" y="1718"/>
                </a:cubicBezTo>
                <a:cubicBezTo>
                  <a:pt x="5658" y="821"/>
                  <a:pt x="4645" y="1"/>
                  <a:pt x="35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15"/>
          <p:cNvSpPr/>
          <p:nvPr/>
        </p:nvSpPr>
        <p:spPr>
          <a:xfrm rot="5400000">
            <a:off x="8589182" y="3641375"/>
            <a:ext cx="177384" cy="164088"/>
          </a:xfrm>
          <a:custGeom>
            <a:avLst/>
            <a:gdLst/>
            <a:ahLst/>
            <a:cxnLst/>
            <a:rect l="l" t="t" r="r" b="b"/>
            <a:pathLst>
              <a:path w="5529" h="5109" extrusionOk="0">
                <a:moveTo>
                  <a:pt x="2709" y="0"/>
                </a:moveTo>
                <a:cubicBezTo>
                  <a:pt x="2647" y="0"/>
                  <a:pt x="2587" y="4"/>
                  <a:pt x="2528" y="11"/>
                </a:cubicBezTo>
                <a:cubicBezTo>
                  <a:pt x="2300" y="52"/>
                  <a:pt x="2093" y="94"/>
                  <a:pt x="1906" y="177"/>
                </a:cubicBezTo>
                <a:cubicBezTo>
                  <a:pt x="374" y="839"/>
                  <a:pt x="1" y="3014"/>
                  <a:pt x="1161" y="4216"/>
                </a:cubicBezTo>
                <a:cubicBezTo>
                  <a:pt x="1709" y="4764"/>
                  <a:pt x="2092" y="5108"/>
                  <a:pt x="2586" y="5108"/>
                </a:cubicBezTo>
                <a:cubicBezTo>
                  <a:pt x="2895" y="5108"/>
                  <a:pt x="3247" y="4974"/>
                  <a:pt x="3708" y="4671"/>
                </a:cubicBezTo>
                <a:cubicBezTo>
                  <a:pt x="4516" y="4133"/>
                  <a:pt x="5407" y="3408"/>
                  <a:pt x="5469" y="2476"/>
                </a:cubicBezTo>
                <a:cubicBezTo>
                  <a:pt x="5528" y="1275"/>
                  <a:pt x="3886" y="0"/>
                  <a:pt x="27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5"/>
          <p:cNvSpPr/>
          <p:nvPr/>
        </p:nvSpPr>
        <p:spPr>
          <a:xfrm rot="5400000">
            <a:off x="8576538" y="3247727"/>
            <a:ext cx="197404" cy="96834"/>
          </a:xfrm>
          <a:custGeom>
            <a:avLst/>
            <a:gdLst/>
            <a:ahLst/>
            <a:cxnLst/>
            <a:rect l="l" t="t" r="r" b="b"/>
            <a:pathLst>
              <a:path w="6153" h="3015" extrusionOk="0">
                <a:moveTo>
                  <a:pt x="1368" y="0"/>
                </a:moveTo>
                <a:cubicBezTo>
                  <a:pt x="1" y="311"/>
                  <a:pt x="788" y="1637"/>
                  <a:pt x="1430" y="2196"/>
                </a:cubicBezTo>
                <a:cubicBezTo>
                  <a:pt x="1956" y="2647"/>
                  <a:pt x="2483" y="3015"/>
                  <a:pt x="3041" y="3015"/>
                </a:cubicBezTo>
                <a:cubicBezTo>
                  <a:pt x="3406" y="3015"/>
                  <a:pt x="3784" y="2858"/>
                  <a:pt x="4185" y="2465"/>
                </a:cubicBezTo>
                <a:cubicBezTo>
                  <a:pt x="6153" y="539"/>
                  <a:pt x="3004" y="145"/>
                  <a:pt x="136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5"/>
          <p:cNvSpPr/>
          <p:nvPr/>
        </p:nvSpPr>
        <p:spPr>
          <a:xfrm rot="5400000">
            <a:off x="8389207" y="3925276"/>
            <a:ext cx="156980" cy="99596"/>
          </a:xfrm>
          <a:custGeom>
            <a:avLst/>
            <a:gdLst/>
            <a:ahLst/>
            <a:cxnLst/>
            <a:rect l="l" t="t" r="r" b="b"/>
            <a:pathLst>
              <a:path w="4893" h="3101" extrusionOk="0">
                <a:moveTo>
                  <a:pt x="1399" y="1"/>
                </a:moveTo>
                <a:cubicBezTo>
                  <a:pt x="1368" y="1"/>
                  <a:pt x="1336" y="1"/>
                  <a:pt x="1305" y="3"/>
                </a:cubicBezTo>
                <a:cubicBezTo>
                  <a:pt x="352" y="790"/>
                  <a:pt x="0" y="1018"/>
                  <a:pt x="476" y="2198"/>
                </a:cubicBezTo>
                <a:cubicBezTo>
                  <a:pt x="753" y="2861"/>
                  <a:pt x="1222" y="3101"/>
                  <a:pt x="1805" y="3101"/>
                </a:cubicBezTo>
                <a:cubicBezTo>
                  <a:pt x="2097" y="3101"/>
                  <a:pt x="2417" y="3041"/>
                  <a:pt x="2755" y="2944"/>
                </a:cubicBezTo>
                <a:cubicBezTo>
                  <a:pt x="4893" y="2313"/>
                  <a:pt x="3208" y="1"/>
                  <a:pt x="139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5"/>
          <p:cNvSpPr/>
          <p:nvPr/>
        </p:nvSpPr>
        <p:spPr>
          <a:xfrm rot="5400000">
            <a:off x="8839509" y="3867999"/>
            <a:ext cx="96376" cy="87071"/>
          </a:xfrm>
          <a:custGeom>
            <a:avLst/>
            <a:gdLst/>
            <a:ahLst/>
            <a:cxnLst/>
            <a:rect l="l" t="t" r="r" b="b"/>
            <a:pathLst>
              <a:path w="3004" h="2711" extrusionOk="0">
                <a:moveTo>
                  <a:pt x="1782" y="1"/>
                </a:moveTo>
                <a:cubicBezTo>
                  <a:pt x="829" y="332"/>
                  <a:pt x="0" y="1057"/>
                  <a:pt x="642" y="1989"/>
                </a:cubicBezTo>
                <a:cubicBezTo>
                  <a:pt x="918" y="2374"/>
                  <a:pt x="1339" y="2711"/>
                  <a:pt x="1835" y="2711"/>
                </a:cubicBezTo>
                <a:cubicBezTo>
                  <a:pt x="1899" y="2711"/>
                  <a:pt x="1964" y="2705"/>
                  <a:pt x="2030" y="2693"/>
                </a:cubicBezTo>
                <a:cubicBezTo>
                  <a:pt x="3004" y="2507"/>
                  <a:pt x="2880" y="249"/>
                  <a:pt x="2051" y="146"/>
                </a:cubicBezTo>
                <a:lnTo>
                  <a:pt x="178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5"/>
          <p:cNvSpPr txBox="1">
            <a:spLocks noGrp="1"/>
          </p:cNvSpPr>
          <p:nvPr>
            <p:ph type="title"/>
          </p:nvPr>
        </p:nvSpPr>
        <p:spPr>
          <a:xfrm>
            <a:off x="1481328" y="301752"/>
            <a:ext cx="6172200" cy="148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15"/>
          <p:cNvSpPr txBox="1">
            <a:spLocks noGrp="1"/>
          </p:cNvSpPr>
          <p:nvPr>
            <p:ph type="subTitle" idx="1"/>
          </p:nvPr>
        </p:nvSpPr>
        <p:spPr>
          <a:xfrm>
            <a:off x="1097280" y="2578608"/>
            <a:ext cx="18471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42" name="Google Shape;342;p15"/>
          <p:cNvSpPr txBox="1">
            <a:spLocks noGrp="1"/>
          </p:cNvSpPr>
          <p:nvPr>
            <p:ph type="subTitle" idx="2"/>
          </p:nvPr>
        </p:nvSpPr>
        <p:spPr>
          <a:xfrm>
            <a:off x="1097280" y="2953512"/>
            <a:ext cx="1847100" cy="9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43" name="Google Shape;343;p15"/>
          <p:cNvSpPr txBox="1">
            <a:spLocks noGrp="1"/>
          </p:cNvSpPr>
          <p:nvPr>
            <p:ph type="subTitle" idx="3"/>
          </p:nvPr>
        </p:nvSpPr>
        <p:spPr>
          <a:xfrm>
            <a:off x="3685032" y="2578608"/>
            <a:ext cx="18471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44" name="Google Shape;344;p15"/>
          <p:cNvSpPr txBox="1">
            <a:spLocks noGrp="1"/>
          </p:cNvSpPr>
          <p:nvPr>
            <p:ph type="subTitle" idx="4"/>
          </p:nvPr>
        </p:nvSpPr>
        <p:spPr>
          <a:xfrm>
            <a:off x="3685032" y="2953512"/>
            <a:ext cx="1847100" cy="9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45" name="Google Shape;345;p15"/>
          <p:cNvSpPr txBox="1">
            <a:spLocks noGrp="1"/>
          </p:cNvSpPr>
          <p:nvPr>
            <p:ph type="subTitle" idx="5"/>
          </p:nvPr>
        </p:nvSpPr>
        <p:spPr>
          <a:xfrm>
            <a:off x="6190488" y="2578608"/>
            <a:ext cx="18471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46" name="Google Shape;346;p15"/>
          <p:cNvSpPr txBox="1">
            <a:spLocks noGrp="1"/>
          </p:cNvSpPr>
          <p:nvPr>
            <p:ph type="subTitle" idx="6"/>
          </p:nvPr>
        </p:nvSpPr>
        <p:spPr>
          <a:xfrm>
            <a:off x="6190488" y="2953512"/>
            <a:ext cx="1847100" cy="9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47" name="Google Shape;347;p15"/>
          <p:cNvSpPr/>
          <p:nvPr/>
        </p:nvSpPr>
        <p:spPr>
          <a:xfrm rot="9900129">
            <a:off x="3362051" y="4682884"/>
            <a:ext cx="250567" cy="201405"/>
          </a:xfrm>
          <a:custGeom>
            <a:avLst/>
            <a:gdLst/>
            <a:ahLst/>
            <a:cxnLst/>
            <a:rect l="l" t="t" r="r" b="b"/>
            <a:pathLst>
              <a:path w="7810" h="6271" extrusionOk="0">
                <a:moveTo>
                  <a:pt x="3540" y="1"/>
                </a:moveTo>
                <a:cubicBezTo>
                  <a:pt x="3370" y="1"/>
                  <a:pt x="3198" y="20"/>
                  <a:pt x="3024" y="61"/>
                </a:cubicBezTo>
                <a:cubicBezTo>
                  <a:pt x="2755" y="123"/>
                  <a:pt x="2465" y="248"/>
                  <a:pt x="2175" y="434"/>
                </a:cubicBezTo>
                <a:cubicBezTo>
                  <a:pt x="725" y="1408"/>
                  <a:pt x="0" y="2961"/>
                  <a:pt x="1119" y="4494"/>
                </a:cubicBezTo>
                <a:cubicBezTo>
                  <a:pt x="1772" y="5436"/>
                  <a:pt x="2568" y="6270"/>
                  <a:pt x="3738" y="6270"/>
                </a:cubicBezTo>
                <a:cubicBezTo>
                  <a:pt x="3829" y="6270"/>
                  <a:pt x="3923" y="6265"/>
                  <a:pt x="4019" y="6255"/>
                </a:cubicBezTo>
                <a:cubicBezTo>
                  <a:pt x="5075" y="6130"/>
                  <a:pt x="6649" y="5136"/>
                  <a:pt x="7229" y="4121"/>
                </a:cubicBezTo>
                <a:cubicBezTo>
                  <a:pt x="7809" y="3065"/>
                  <a:pt x="7229" y="2505"/>
                  <a:pt x="6484" y="1718"/>
                </a:cubicBezTo>
                <a:cubicBezTo>
                  <a:pt x="5658" y="821"/>
                  <a:pt x="4645" y="1"/>
                  <a:pt x="354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15"/>
          <p:cNvSpPr/>
          <p:nvPr/>
        </p:nvSpPr>
        <p:spPr>
          <a:xfrm rot="9900129">
            <a:off x="3087407" y="4507797"/>
            <a:ext cx="177386" cy="164085"/>
          </a:xfrm>
          <a:custGeom>
            <a:avLst/>
            <a:gdLst/>
            <a:ahLst/>
            <a:cxnLst/>
            <a:rect l="l" t="t" r="r" b="b"/>
            <a:pathLst>
              <a:path w="5529" h="5109" extrusionOk="0">
                <a:moveTo>
                  <a:pt x="2709" y="0"/>
                </a:moveTo>
                <a:cubicBezTo>
                  <a:pt x="2647" y="0"/>
                  <a:pt x="2587" y="4"/>
                  <a:pt x="2528" y="11"/>
                </a:cubicBezTo>
                <a:cubicBezTo>
                  <a:pt x="2300" y="52"/>
                  <a:pt x="2093" y="94"/>
                  <a:pt x="1906" y="177"/>
                </a:cubicBezTo>
                <a:cubicBezTo>
                  <a:pt x="374" y="839"/>
                  <a:pt x="1" y="3014"/>
                  <a:pt x="1161" y="4216"/>
                </a:cubicBezTo>
                <a:cubicBezTo>
                  <a:pt x="1709" y="4764"/>
                  <a:pt x="2092" y="5108"/>
                  <a:pt x="2586" y="5108"/>
                </a:cubicBezTo>
                <a:cubicBezTo>
                  <a:pt x="2895" y="5108"/>
                  <a:pt x="3247" y="4974"/>
                  <a:pt x="3708" y="4671"/>
                </a:cubicBezTo>
                <a:cubicBezTo>
                  <a:pt x="4516" y="4133"/>
                  <a:pt x="5407" y="3408"/>
                  <a:pt x="5469" y="2476"/>
                </a:cubicBezTo>
                <a:cubicBezTo>
                  <a:pt x="5528" y="1275"/>
                  <a:pt x="3886" y="0"/>
                  <a:pt x="270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5"/>
          <p:cNvSpPr/>
          <p:nvPr/>
        </p:nvSpPr>
        <p:spPr>
          <a:xfrm rot="9900129">
            <a:off x="3489431" y="4428292"/>
            <a:ext cx="197406" cy="96832"/>
          </a:xfrm>
          <a:custGeom>
            <a:avLst/>
            <a:gdLst/>
            <a:ahLst/>
            <a:cxnLst/>
            <a:rect l="l" t="t" r="r" b="b"/>
            <a:pathLst>
              <a:path w="6153" h="3015" extrusionOk="0">
                <a:moveTo>
                  <a:pt x="1368" y="0"/>
                </a:moveTo>
                <a:cubicBezTo>
                  <a:pt x="1" y="311"/>
                  <a:pt x="788" y="1637"/>
                  <a:pt x="1430" y="2196"/>
                </a:cubicBezTo>
                <a:cubicBezTo>
                  <a:pt x="1956" y="2647"/>
                  <a:pt x="2483" y="3015"/>
                  <a:pt x="3041" y="3015"/>
                </a:cubicBezTo>
                <a:cubicBezTo>
                  <a:pt x="3406" y="3015"/>
                  <a:pt x="3784" y="2858"/>
                  <a:pt x="4185" y="2465"/>
                </a:cubicBezTo>
                <a:cubicBezTo>
                  <a:pt x="6153" y="539"/>
                  <a:pt x="3004" y="145"/>
                  <a:pt x="136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15"/>
          <p:cNvSpPr/>
          <p:nvPr/>
        </p:nvSpPr>
        <p:spPr>
          <a:xfrm rot="9900129">
            <a:off x="2800132" y="4402160"/>
            <a:ext cx="156982" cy="99594"/>
          </a:xfrm>
          <a:custGeom>
            <a:avLst/>
            <a:gdLst/>
            <a:ahLst/>
            <a:cxnLst/>
            <a:rect l="l" t="t" r="r" b="b"/>
            <a:pathLst>
              <a:path w="4893" h="3101" extrusionOk="0">
                <a:moveTo>
                  <a:pt x="1399" y="1"/>
                </a:moveTo>
                <a:cubicBezTo>
                  <a:pt x="1368" y="1"/>
                  <a:pt x="1336" y="1"/>
                  <a:pt x="1305" y="3"/>
                </a:cubicBezTo>
                <a:cubicBezTo>
                  <a:pt x="352" y="790"/>
                  <a:pt x="0" y="1018"/>
                  <a:pt x="476" y="2198"/>
                </a:cubicBezTo>
                <a:cubicBezTo>
                  <a:pt x="753" y="2861"/>
                  <a:pt x="1222" y="3101"/>
                  <a:pt x="1805" y="3101"/>
                </a:cubicBezTo>
                <a:cubicBezTo>
                  <a:pt x="2097" y="3101"/>
                  <a:pt x="2417" y="3041"/>
                  <a:pt x="2755" y="2944"/>
                </a:cubicBezTo>
                <a:cubicBezTo>
                  <a:pt x="4893" y="2313"/>
                  <a:pt x="3208" y="1"/>
                  <a:pt x="139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15"/>
          <p:cNvSpPr/>
          <p:nvPr/>
        </p:nvSpPr>
        <p:spPr>
          <a:xfrm rot="9900129">
            <a:off x="3000513" y="4797668"/>
            <a:ext cx="96377" cy="87069"/>
          </a:xfrm>
          <a:custGeom>
            <a:avLst/>
            <a:gdLst/>
            <a:ahLst/>
            <a:cxnLst/>
            <a:rect l="l" t="t" r="r" b="b"/>
            <a:pathLst>
              <a:path w="3004" h="2711" extrusionOk="0">
                <a:moveTo>
                  <a:pt x="1782" y="1"/>
                </a:moveTo>
                <a:cubicBezTo>
                  <a:pt x="829" y="332"/>
                  <a:pt x="0" y="1057"/>
                  <a:pt x="642" y="1989"/>
                </a:cubicBezTo>
                <a:cubicBezTo>
                  <a:pt x="918" y="2374"/>
                  <a:pt x="1339" y="2711"/>
                  <a:pt x="1835" y="2711"/>
                </a:cubicBezTo>
                <a:cubicBezTo>
                  <a:pt x="1899" y="2711"/>
                  <a:pt x="1964" y="2705"/>
                  <a:pt x="2030" y="2693"/>
                </a:cubicBezTo>
                <a:cubicBezTo>
                  <a:pt x="3004" y="2507"/>
                  <a:pt x="2880" y="249"/>
                  <a:pt x="2051" y="146"/>
                </a:cubicBezTo>
                <a:lnTo>
                  <a:pt x="1782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15"/>
          <p:cNvSpPr/>
          <p:nvPr/>
        </p:nvSpPr>
        <p:spPr>
          <a:xfrm>
            <a:off x="5633505" y="4616876"/>
            <a:ext cx="2316968" cy="528274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15"/>
          <p:cNvSpPr/>
          <p:nvPr/>
        </p:nvSpPr>
        <p:spPr>
          <a:xfrm rot="-5400000">
            <a:off x="7729180" y="1170851"/>
            <a:ext cx="2316968" cy="528274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87062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 of text">
  <p:cSld name="Six columns of text">
    <p:bg>
      <p:bgPr>
        <a:solidFill>
          <a:schemeClr val="accent1"/>
        </a:soli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6"/>
          <p:cNvSpPr txBox="1">
            <a:spLocks noGrp="1"/>
          </p:cNvSpPr>
          <p:nvPr>
            <p:ph type="title"/>
          </p:nvPr>
        </p:nvSpPr>
        <p:spPr>
          <a:xfrm>
            <a:off x="1481328" y="457200"/>
            <a:ext cx="6190500" cy="135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16"/>
          <p:cNvSpPr/>
          <p:nvPr/>
        </p:nvSpPr>
        <p:spPr>
          <a:xfrm>
            <a:off x="0" y="4172812"/>
            <a:ext cx="819313" cy="970677"/>
          </a:xfrm>
          <a:custGeom>
            <a:avLst/>
            <a:gdLst/>
            <a:ahLst/>
            <a:cxnLst/>
            <a:rect l="l" t="t" r="r" b="b"/>
            <a:pathLst>
              <a:path w="46152" h="54686" extrusionOk="0">
                <a:moveTo>
                  <a:pt x="19120" y="0"/>
                </a:moveTo>
                <a:cubicBezTo>
                  <a:pt x="12615" y="0"/>
                  <a:pt x="6670" y="1368"/>
                  <a:pt x="3066" y="2424"/>
                </a:cubicBezTo>
                <a:cubicBezTo>
                  <a:pt x="2031" y="2735"/>
                  <a:pt x="995" y="3045"/>
                  <a:pt x="1" y="3356"/>
                </a:cubicBezTo>
                <a:lnTo>
                  <a:pt x="1" y="4703"/>
                </a:lnTo>
                <a:cubicBezTo>
                  <a:pt x="1119" y="4350"/>
                  <a:pt x="2258" y="3998"/>
                  <a:pt x="3418" y="3646"/>
                </a:cubicBezTo>
                <a:cubicBezTo>
                  <a:pt x="6940" y="2631"/>
                  <a:pt x="12781" y="1264"/>
                  <a:pt x="19120" y="1264"/>
                </a:cubicBezTo>
                <a:cubicBezTo>
                  <a:pt x="21481" y="1264"/>
                  <a:pt x="23925" y="1471"/>
                  <a:pt x="26349" y="1927"/>
                </a:cubicBezTo>
                <a:cubicBezTo>
                  <a:pt x="31859" y="3004"/>
                  <a:pt x="37244" y="5510"/>
                  <a:pt x="41346" y="10523"/>
                </a:cubicBezTo>
                <a:cubicBezTo>
                  <a:pt x="43811" y="13547"/>
                  <a:pt x="44846" y="16447"/>
                  <a:pt x="44515" y="19409"/>
                </a:cubicBezTo>
                <a:cubicBezTo>
                  <a:pt x="43811" y="25644"/>
                  <a:pt x="36892" y="30989"/>
                  <a:pt x="31341" y="35297"/>
                </a:cubicBezTo>
                <a:lnTo>
                  <a:pt x="31051" y="35504"/>
                </a:lnTo>
                <a:cubicBezTo>
                  <a:pt x="24443" y="40641"/>
                  <a:pt x="17794" y="44950"/>
                  <a:pt x="11248" y="48347"/>
                </a:cubicBezTo>
                <a:cubicBezTo>
                  <a:pt x="7458" y="50315"/>
                  <a:pt x="3708" y="51972"/>
                  <a:pt x="1" y="53339"/>
                </a:cubicBezTo>
                <a:lnTo>
                  <a:pt x="1" y="54685"/>
                </a:lnTo>
                <a:cubicBezTo>
                  <a:pt x="3895" y="53298"/>
                  <a:pt x="7851" y="51558"/>
                  <a:pt x="11849" y="49486"/>
                </a:cubicBezTo>
                <a:cubicBezTo>
                  <a:pt x="18436" y="46048"/>
                  <a:pt x="25168" y="41698"/>
                  <a:pt x="31838" y="36519"/>
                </a:cubicBezTo>
                <a:lnTo>
                  <a:pt x="32128" y="36312"/>
                </a:lnTo>
                <a:cubicBezTo>
                  <a:pt x="37887" y="31859"/>
                  <a:pt x="45012" y="26328"/>
                  <a:pt x="45779" y="19554"/>
                </a:cubicBezTo>
                <a:cubicBezTo>
                  <a:pt x="46151" y="16282"/>
                  <a:pt x="44991" y="12967"/>
                  <a:pt x="42319" y="9715"/>
                </a:cubicBezTo>
                <a:cubicBezTo>
                  <a:pt x="36126" y="2134"/>
                  <a:pt x="27198" y="0"/>
                  <a:pt x="19120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16"/>
          <p:cNvSpPr/>
          <p:nvPr/>
        </p:nvSpPr>
        <p:spPr>
          <a:xfrm>
            <a:off x="-2" y="185404"/>
            <a:ext cx="1025437" cy="1611956"/>
          </a:xfrm>
          <a:custGeom>
            <a:avLst/>
            <a:gdLst/>
            <a:ahLst/>
            <a:cxnLst/>
            <a:rect l="l" t="t" r="r" b="b"/>
            <a:pathLst>
              <a:path w="36126" h="56794" extrusionOk="0">
                <a:moveTo>
                  <a:pt x="1" y="0"/>
                </a:moveTo>
                <a:lnTo>
                  <a:pt x="1" y="45778"/>
                </a:lnTo>
                <a:cubicBezTo>
                  <a:pt x="498" y="46006"/>
                  <a:pt x="995" y="46255"/>
                  <a:pt x="1513" y="46503"/>
                </a:cubicBezTo>
                <a:cubicBezTo>
                  <a:pt x="7830" y="49548"/>
                  <a:pt x="14293" y="52283"/>
                  <a:pt x="20880" y="54748"/>
                </a:cubicBezTo>
                <a:cubicBezTo>
                  <a:pt x="23490" y="55721"/>
                  <a:pt x="26199" y="56793"/>
                  <a:pt x="28635" y="56793"/>
                </a:cubicBezTo>
                <a:cubicBezTo>
                  <a:pt x="31072" y="56793"/>
                  <a:pt x="33236" y="55721"/>
                  <a:pt x="34759" y="52407"/>
                </a:cubicBezTo>
                <a:cubicBezTo>
                  <a:pt x="35836" y="50066"/>
                  <a:pt x="35939" y="47415"/>
                  <a:pt x="35981" y="44846"/>
                </a:cubicBezTo>
                <a:cubicBezTo>
                  <a:pt x="36126" y="37990"/>
                  <a:pt x="36043" y="30864"/>
                  <a:pt x="33184" y="24629"/>
                </a:cubicBezTo>
                <a:cubicBezTo>
                  <a:pt x="28607" y="14604"/>
                  <a:pt x="18042" y="8990"/>
                  <a:pt x="8183" y="4081"/>
                </a:cubicBezTo>
                <a:cubicBezTo>
                  <a:pt x="5448" y="2714"/>
                  <a:pt x="2714" y="1368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16"/>
          <p:cNvSpPr/>
          <p:nvPr/>
        </p:nvSpPr>
        <p:spPr>
          <a:xfrm>
            <a:off x="8172266" y="348082"/>
            <a:ext cx="163346" cy="146382"/>
          </a:xfrm>
          <a:custGeom>
            <a:avLst/>
            <a:gdLst/>
            <a:ahLst/>
            <a:cxnLst/>
            <a:rect l="l" t="t" r="r" b="b"/>
            <a:pathLst>
              <a:path w="5097" h="4568" extrusionOk="0">
                <a:moveTo>
                  <a:pt x="2355" y="0"/>
                </a:moveTo>
                <a:cubicBezTo>
                  <a:pt x="1461" y="0"/>
                  <a:pt x="560" y="368"/>
                  <a:pt x="187" y="1179"/>
                </a:cubicBezTo>
                <a:cubicBezTo>
                  <a:pt x="22" y="1552"/>
                  <a:pt x="1" y="1945"/>
                  <a:pt x="84" y="2339"/>
                </a:cubicBezTo>
                <a:cubicBezTo>
                  <a:pt x="105" y="2422"/>
                  <a:pt x="146" y="2505"/>
                  <a:pt x="167" y="2608"/>
                </a:cubicBezTo>
                <a:cubicBezTo>
                  <a:pt x="332" y="3043"/>
                  <a:pt x="602" y="3457"/>
                  <a:pt x="933" y="3810"/>
                </a:cubicBezTo>
                <a:cubicBezTo>
                  <a:pt x="1202" y="4141"/>
                  <a:pt x="1534" y="4452"/>
                  <a:pt x="1948" y="4535"/>
                </a:cubicBezTo>
                <a:cubicBezTo>
                  <a:pt x="2039" y="4557"/>
                  <a:pt x="2129" y="4567"/>
                  <a:pt x="2219" y="4567"/>
                </a:cubicBezTo>
                <a:cubicBezTo>
                  <a:pt x="2459" y="4567"/>
                  <a:pt x="2696" y="4495"/>
                  <a:pt x="2922" y="4390"/>
                </a:cubicBezTo>
                <a:cubicBezTo>
                  <a:pt x="3957" y="3872"/>
                  <a:pt x="5097" y="2484"/>
                  <a:pt x="4620" y="1262"/>
                </a:cubicBezTo>
                <a:cubicBezTo>
                  <a:pt x="4454" y="847"/>
                  <a:pt x="4123" y="537"/>
                  <a:pt x="3750" y="330"/>
                </a:cubicBezTo>
                <a:cubicBezTo>
                  <a:pt x="3350" y="115"/>
                  <a:pt x="2854" y="0"/>
                  <a:pt x="23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16"/>
          <p:cNvSpPr/>
          <p:nvPr/>
        </p:nvSpPr>
        <p:spPr>
          <a:xfrm>
            <a:off x="489616" y="3699790"/>
            <a:ext cx="161359" cy="144715"/>
          </a:xfrm>
          <a:custGeom>
            <a:avLst/>
            <a:gdLst/>
            <a:ahLst/>
            <a:cxnLst/>
            <a:rect l="l" t="t" r="r" b="b"/>
            <a:pathLst>
              <a:path w="5035" h="4516" extrusionOk="0">
                <a:moveTo>
                  <a:pt x="2572" y="0"/>
                </a:moveTo>
                <a:cubicBezTo>
                  <a:pt x="1508" y="0"/>
                  <a:pt x="334" y="574"/>
                  <a:pt x="84" y="1657"/>
                </a:cubicBezTo>
                <a:cubicBezTo>
                  <a:pt x="1" y="2029"/>
                  <a:pt x="63" y="2423"/>
                  <a:pt x="229" y="2754"/>
                </a:cubicBezTo>
                <a:cubicBezTo>
                  <a:pt x="249" y="2837"/>
                  <a:pt x="291" y="2920"/>
                  <a:pt x="353" y="3003"/>
                </a:cubicBezTo>
                <a:cubicBezTo>
                  <a:pt x="581" y="3417"/>
                  <a:pt x="933" y="3728"/>
                  <a:pt x="1327" y="4018"/>
                </a:cubicBezTo>
                <a:cubicBezTo>
                  <a:pt x="1637" y="4267"/>
                  <a:pt x="2031" y="4494"/>
                  <a:pt x="2445" y="4515"/>
                </a:cubicBezTo>
                <a:cubicBezTo>
                  <a:pt x="2756" y="4515"/>
                  <a:pt x="3087" y="4370"/>
                  <a:pt x="3336" y="4163"/>
                </a:cubicBezTo>
                <a:cubicBezTo>
                  <a:pt x="4247" y="3459"/>
                  <a:pt x="5034" y="1926"/>
                  <a:pt x="4330" y="828"/>
                </a:cubicBezTo>
                <a:cubicBezTo>
                  <a:pt x="4102" y="476"/>
                  <a:pt x="3729" y="227"/>
                  <a:pt x="3315" y="103"/>
                </a:cubicBezTo>
                <a:cubicBezTo>
                  <a:pt x="3084" y="34"/>
                  <a:pt x="2831" y="0"/>
                  <a:pt x="25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16"/>
          <p:cNvSpPr/>
          <p:nvPr/>
        </p:nvSpPr>
        <p:spPr>
          <a:xfrm>
            <a:off x="8587099" y="1325774"/>
            <a:ext cx="161340" cy="144715"/>
          </a:xfrm>
          <a:custGeom>
            <a:avLst/>
            <a:gdLst/>
            <a:ahLst/>
            <a:cxnLst/>
            <a:rect l="l" t="t" r="r" b="b"/>
            <a:pathLst>
              <a:path w="5034" h="4516" extrusionOk="0">
                <a:moveTo>
                  <a:pt x="2572" y="1"/>
                </a:moveTo>
                <a:cubicBezTo>
                  <a:pt x="1507" y="1"/>
                  <a:pt x="333" y="574"/>
                  <a:pt x="83" y="1657"/>
                </a:cubicBezTo>
                <a:cubicBezTo>
                  <a:pt x="0" y="2030"/>
                  <a:pt x="63" y="2424"/>
                  <a:pt x="228" y="2755"/>
                </a:cubicBezTo>
                <a:cubicBezTo>
                  <a:pt x="249" y="2838"/>
                  <a:pt x="290" y="2921"/>
                  <a:pt x="353" y="3004"/>
                </a:cubicBezTo>
                <a:cubicBezTo>
                  <a:pt x="580" y="3418"/>
                  <a:pt x="933" y="3729"/>
                  <a:pt x="1326" y="4019"/>
                </a:cubicBezTo>
                <a:cubicBezTo>
                  <a:pt x="1637" y="4267"/>
                  <a:pt x="2030" y="4495"/>
                  <a:pt x="2445" y="4516"/>
                </a:cubicBezTo>
                <a:cubicBezTo>
                  <a:pt x="2755" y="4516"/>
                  <a:pt x="3087" y="4371"/>
                  <a:pt x="3335" y="4164"/>
                </a:cubicBezTo>
                <a:cubicBezTo>
                  <a:pt x="4247" y="3459"/>
                  <a:pt x="5034" y="1927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1" y="1"/>
                  <a:pt x="25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16"/>
          <p:cNvSpPr/>
          <p:nvPr/>
        </p:nvSpPr>
        <p:spPr>
          <a:xfrm>
            <a:off x="5633505" y="4616876"/>
            <a:ext cx="2316968" cy="528274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16"/>
          <p:cNvSpPr/>
          <p:nvPr/>
        </p:nvSpPr>
        <p:spPr>
          <a:xfrm>
            <a:off x="1169424" y="4616868"/>
            <a:ext cx="205809" cy="217938"/>
          </a:xfrm>
          <a:custGeom>
            <a:avLst/>
            <a:gdLst/>
            <a:ahLst/>
            <a:cxnLst/>
            <a:rect l="l" t="t" r="r" b="b"/>
            <a:pathLst>
              <a:path w="6422" h="6801" extrusionOk="0">
                <a:moveTo>
                  <a:pt x="3816" y="1"/>
                </a:moveTo>
                <a:cubicBezTo>
                  <a:pt x="3309" y="1"/>
                  <a:pt x="2838" y="338"/>
                  <a:pt x="2258" y="733"/>
                </a:cubicBezTo>
                <a:cubicBezTo>
                  <a:pt x="1119" y="1521"/>
                  <a:pt x="0" y="2577"/>
                  <a:pt x="104" y="3903"/>
                </a:cubicBezTo>
                <a:cubicBezTo>
                  <a:pt x="124" y="4193"/>
                  <a:pt x="207" y="4483"/>
                  <a:pt x="352" y="4793"/>
                </a:cubicBezTo>
                <a:cubicBezTo>
                  <a:pt x="888" y="5973"/>
                  <a:pt x="1809" y="6801"/>
                  <a:pt x="2939" y="6801"/>
                </a:cubicBezTo>
                <a:cubicBezTo>
                  <a:pt x="3338" y="6801"/>
                  <a:pt x="3762" y="6698"/>
                  <a:pt x="4205" y="6471"/>
                </a:cubicBezTo>
                <a:cubicBezTo>
                  <a:pt x="5303" y="5933"/>
                  <a:pt x="6318" y="5208"/>
                  <a:pt x="6380" y="3882"/>
                </a:cubicBezTo>
                <a:cubicBezTo>
                  <a:pt x="6421" y="2805"/>
                  <a:pt x="5676" y="1106"/>
                  <a:pt x="4744" y="381"/>
                </a:cubicBezTo>
                <a:cubicBezTo>
                  <a:pt x="4405" y="110"/>
                  <a:pt x="4105" y="1"/>
                  <a:pt x="381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6"/>
          <p:cNvSpPr/>
          <p:nvPr/>
        </p:nvSpPr>
        <p:spPr>
          <a:xfrm>
            <a:off x="1546774" y="4834790"/>
            <a:ext cx="119537" cy="130615"/>
          </a:xfrm>
          <a:custGeom>
            <a:avLst/>
            <a:gdLst/>
            <a:ahLst/>
            <a:cxnLst/>
            <a:rect l="l" t="t" r="r" b="b"/>
            <a:pathLst>
              <a:path w="3730" h="4076" extrusionOk="0">
                <a:moveTo>
                  <a:pt x="1798" y="1"/>
                </a:moveTo>
                <a:cubicBezTo>
                  <a:pt x="864" y="1"/>
                  <a:pt x="311" y="2004"/>
                  <a:pt x="1" y="3196"/>
                </a:cubicBezTo>
                <a:cubicBezTo>
                  <a:pt x="49" y="3850"/>
                  <a:pt x="387" y="4075"/>
                  <a:pt x="800" y="4075"/>
                </a:cubicBezTo>
                <a:cubicBezTo>
                  <a:pt x="1276" y="4075"/>
                  <a:pt x="1853" y="3775"/>
                  <a:pt x="2197" y="3486"/>
                </a:cubicBezTo>
                <a:cubicBezTo>
                  <a:pt x="3067" y="2740"/>
                  <a:pt x="3729" y="1933"/>
                  <a:pt x="2880" y="793"/>
                </a:cubicBezTo>
                <a:cubicBezTo>
                  <a:pt x="2472" y="229"/>
                  <a:pt x="2114" y="1"/>
                  <a:pt x="179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16"/>
          <p:cNvSpPr/>
          <p:nvPr/>
        </p:nvSpPr>
        <p:spPr>
          <a:xfrm>
            <a:off x="7968438" y="3"/>
            <a:ext cx="1034376" cy="1135386"/>
          </a:xfrm>
          <a:custGeom>
            <a:avLst/>
            <a:gdLst/>
            <a:ahLst/>
            <a:cxnLst/>
            <a:rect l="l" t="t" r="r" b="b"/>
            <a:pathLst>
              <a:path w="41202" h="45230" extrusionOk="0">
                <a:moveTo>
                  <a:pt x="13796" y="0"/>
                </a:moveTo>
                <a:cubicBezTo>
                  <a:pt x="12926" y="1015"/>
                  <a:pt x="12222" y="1968"/>
                  <a:pt x="11684" y="2734"/>
                </a:cubicBezTo>
                <a:cubicBezTo>
                  <a:pt x="3771" y="13899"/>
                  <a:pt x="1" y="24670"/>
                  <a:pt x="457" y="34696"/>
                </a:cubicBezTo>
                <a:cubicBezTo>
                  <a:pt x="539" y="36519"/>
                  <a:pt x="767" y="38859"/>
                  <a:pt x="1907" y="40889"/>
                </a:cubicBezTo>
                <a:cubicBezTo>
                  <a:pt x="3294" y="43396"/>
                  <a:pt x="5428" y="44825"/>
                  <a:pt x="8224" y="45157"/>
                </a:cubicBezTo>
                <a:cubicBezTo>
                  <a:pt x="8648" y="45206"/>
                  <a:pt x="9074" y="45230"/>
                  <a:pt x="9501" y="45230"/>
                </a:cubicBezTo>
                <a:cubicBezTo>
                  <a:pt x="12625" y="45230"/>
                  <a:pt x="15778" y="43990"/>
                  <a:pt x="18001" y="42878"/>
                </a:cubicBezTo>
                <a:cubicBezTo>
                  <a:pt x="18105" y="42816"/>
                  <a:pt x="18209" y="42754"/>
                  <a:pt x="18312" y="42712"/>
                </a:cubicBezTo>
                <a:cubicBezTo>
                  <a:pt x="21150" y="41221"/>
                  <a:pt x="23863" y="39232"/>
                  <a:pt x="25624" y="37306"/>
                </a:cubicBezTo>
                <a:cubicBezTo>
                  <a:pt x="29208" y="33432"/>
                  <a:pt x="32294" y="28565"/>
                  <a:pt x="34842" y="22868"/>
                </a:cubicBezTo>
                <a:cubicBezTo>
                  <a:pt x="36789" y="18518"/>
                  <a:pt x="38446" y="13651"/>
                  <a:pt x="39730" y="8389"/>
                </a:cubicBezTo>
                <a:lnTo>
                  <a:pt x="39793" y="8161"/>
                </a:lnTo>
                <a:cubicBezTo>
                  <a:pt x="40414" y="5613"/>
                  <a:pt x="41118" y="2714"/>
                  <a:pt x="41201" y="0"/>
                </a:cubicBezTo>
                <a:lnTo>
                  <a:pt x="40393" y="0"/>
                </a:lnTo>
                <a:cubicBezTo>
                  <a:pt x="40290" y="2610"/>
                  <a:pt x="39606" y="5469"/>
                  <a:pt x="38985" y="7975"/>
                </a:cubicBezTo>
                <a:lnTo>
                  <a:pt x="38923" y="8203"/>
                </a:lnTo>
                <a:cubicBezTo>
                  <a:pt x="37659" y="13402"/>
                  <a:pt x="36023" y="18228"/>
                  <a:pt x="34096" y="22537"/>
                </a:cubicBezTo>
                <a:cubicBezTo>
                  <a:pt x="31590" y="28150"/>
                  <a:pt x="28524" y="32935"/>
                  <a:pt x="25023" y="36747"/>
                </a:cubicBezTo>
                <a:cubicBezTo>
                  <a:pt x="21931" y="40129"/>
                  <a:pt x="15069" y="44396"/>
                  <a:pt x="9503" y="44396"/>
                </a:cubicBezTo>
                <a:cubicBezTo>
                  <a:pt x="9104" y="44396"/>
                  <a:pt x="8712" y="44374"/>
                  <a:pt x="8328" y="44328"/>
                </a:cubicBezTo>
                <a:cubicBezTo>
                  <a:pt x="5801" y="44038"/>
                  <a:pt x="3874" y="42754"/>
                  <a:pt x="2632" y="40496"/>
                </a:cubicBezTo>
                <a:cubicBezTo>
                  <a:pt x="1575" y="38611"/>
                  <a:pt x="1347" y="36395"/>
                  <a:pt x="1285" y="34675"/>
                </a:cubicBezTo>
                <a:cubicBezTo>
                  <a:pt x="829" y="24815"/>
                  <a:pt x="4558" y="14231"/>
                  <a:pt x="12346" y="3211"/>
                </a:cubicBezTo>
                <a:cubicBezTo>
                  <a:pt x="12968" y="2320"/>
                  <a:pt x="13838" y="1201"/>
                  <a:pt x="1487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5" name="Google Shape;365;p16"/>
          <p:cNvGrpSpPr/>
          <p:nvPr/>
        </p:nvGrpSpPr>
        <p:grpSpPr>
          <a:xfrm>
            <a:off x="141137" y="2237636"/>
            <a:ext cx="509835" cy="466288"/>
            <a:chOff x="5177300" y="2314950"/>
            <a:chExt cx="341575" cy="312400"/>
          </a:xfrm>
        </p:grpSpPr>
        <p:sp>
          <p:nvSpPr>
            <p:cNvPr id="366" name="Google Shape;366;p16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16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6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16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6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1" name="Google Shape;371;p16"/>
          <p:cNvGrpSpPr/>
          <p:nvPr/>
        </p:nvGrpSpPr>
        <p:grpSpPr>
          <a:xfrm>
            <a:off x="8409940" y="3536482"/>
            <a:ext cx="603631" cy="552105"/>
            <a:chOff x="5177300" y="2314950"/>
            <a:chExt cx="341575" cy="312400"/>
          </a:xfrm>
        </p:grpSpPr>
        <p:sp>
          <p:nvSpPr>
            <p:cNvPr id="372" name="Google Shape;372;p16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6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6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6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6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7" name="Google Shape;377;p16"/>
          <p:cNvSpPr txBox="1">
            <a:spLocks noGrp="1"/>
          </p:cNvSpPr>
          <p:nvPr>
            <p:ph type="subTitle" idx="1"/>
          </p:nvPr>
        </p:nvSpPr>
        <p:spPr>
          <a:xfrm>
            <a:off x="969264" y="2350008"/>
            <a:ext cx="21975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78" name="Google Shape;378;p16"/>
          <p:cNvSpPr txBox="1">
            <a:spLocks noGrp="1"/>
          </p:cNvSpPr>
          <p:nvPr>
            <p:ph type="subTitle" idx="2"/>
          </p:nvPr>
        </p:nvSpPr>
        <p:spPr>
          <a:xfrm>
            <a:off x="969264" y="2706624"/>
            <a:ext cx="219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79" name="Google Shape;379;p16"/>
          <p:cNvSpPr txBox="1">
            <a:spLocks noGrp="1"/>
          </p:cNvSpPr>
          <p:nvPr>
            <p:ph type="subTitle" idx="3"/>
          </p:nvPr>
        </p:nvSpPr>
        <p:spPr>
          <a:xfrm>
            <a:off x="3474720" y="2350008"/>
            <a:ext cx="2197500" cy="3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80" name="Google Shape;380;p16"/>
          <p:cNvSpPr txBox="1">
            <a:spLocks noGrp="1"/>
          </p:cNvSpPr>
          <p:nvPr>
            <p:ph type="subTitle" idx="4"/>
          </p:nvPr>
        </p:nvSpPr>
        <p:spPr>
          <a:xfrm>
            <a:off x="3474720" y="2706624"/>
            <a:ext cx="219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81" name="Google Shape;381;p16"/>
          <p:cNvSpPr txBox="1">
            <a:spLocks noGrp="1"/>
          </p:cNvSpPr>
          <p:nvPr>
            <p:ph type="subTitle" idx="5"/>
          </p:nvPr>
        </p:nvSpPr>
        <p:spPr>
          <a:xfrm>
            <a:off x="5980176" y="2350008"/>
            <a:ext cx="21975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82" name="Google Shape;382;p16"/>
          <p:cNvSpPr txBox="1">
            <a:spLocks noGrp="1"/>
          </p:cNvSpPr>
          <p:nvPr>
            <p:ph type="subTitle" idx="6"/>
          </p:nvPr>
        </p:nvSpPr>
        <p:spPr>
          <a:xfrm>
            <a:off x="5980176" y="2706624"/>
            <a:ext cx="219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83" name="Google Shape;383;p16"/>
          <p:cNvSpPr txBox="1">
            <a:spLocks noGrp="1"/>
          </p:cNvSpPr>
          <p:nvPr>
            <p:ph type="subTitle" idx="7"/>
          </p:nvPr>
        </p:nvSpPr>
        <p:spPr>
          <a:xfrm>
            <a:off x="969264" y="3785616"/>
            <a:ext cx="21975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84" name="Google Shape;384;p16"/>
          <p:cNvSpPr txBox="1">
            <a:spLocks noGrp="1"/>
          </p:cNvSpPr>
          <p:nvPr>
            <p:ph type="subTitle" idx="8"/>
          </p:nvPr>
        </p:nvSpPr>
        <p:spPr>
          <a:xfrm>
            <a:off x="969264" y="4142232"/>
            <a:ext cx="219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85" name="Google Shape;385;p16"/>
          <p:cNvSpPr txBox="1">
            <a:spLocks noGrp="1"/>
          </p:cNvSpPr>
          <p:nvPr>
            <p:ph type="subTitle" idx="9"/>
          </p:nvPr>
        </p:nvSpPr>
        <p:spPr>
          <a:xfrm>
            <a:off x="3474720" y="3785616"/>
            <a:ext cx="21975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86" name="Google Shape;386;p16"/>
          <p:cNvSpPr txBox="1">
            <a:spLocks noGrp="1"/>
          </p:cNvSpPr>
          <p:nvPr>
            <p:ph type="subTitle" idx="13"/>
          </p:nvPr>
        </p:nvSpPr>
        <p:spPr>
          <a:xfrm>
            <a:off x="3474720" y="4142232"/>
            <a:ext cx="219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87" name="Google Shape;387;p16"/>
          <p:cNvSpPr txBox="1">
            <a:spLocks noGrp="1"/>
          </p:cNvSpPr>
          <p:nvPr>
            <p:ph type="subTitle" idx="14"/>
          </p:nvPr>
        </p:nvSpPr>
        <p:spPr>
          <a:xfrm>
            <a:off x="5980176" y="3785616"/>
            <a:ext cx="21975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88" name="Google Shape;388;p16"/>
          <p:cNvSpPr txBox="1">
            <a:spLocks noGrp="1"/>
          </p:cNvSpPr>
          <p:nvPr>
            <p:ph type="subTitle" idx="15"/>
          </p:nvPr>
        </p:nvSpPr>
        <p:spPr>
          <a:xfrm>
            <a:off x="5980176" y="4142232"/>
            <a:ext cx="219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89" name="Google Shape;389;p16"/>
          <p:cNvSpPr/>
          <p:nvPr/>
        </p:nvSpPr>
        <p:spPr>
          <a:xfrm rot="5400000">
            <a:off x="8128858" y="206742"/>
            <a:ext cx="1232802" cy="819326"/>
          </a:xfrm>
          <a:custGeom>
            <a:avLst/>
            <a:gdLst/>
            <a:ahLst/>
            <a:cxnLst/>
            <a:rect l="l" t="t" r="r" b="b"/>
            <a:pathLst>
              <a:path w="38426" h="25562" extrusionOk="0">
                <a:moveTo>
                  <a:pt x="3253" y="0"/>
                </a:moveTo>
                <a:cubicBezTo>
                  <a:pt x="3212" y="41"/>
                  <a:pt x="3170" y="83"/>
                  <a:pt x="3129" y="124"/>
                </a:cubicBezTo>
                <a:cubicBezTo>
                  <a:pt x="2860" y="435"/>
                  <a:pt x="2694" y="849"/>
                  <a:pt x="2570" y="1222"/>
                </a:cubicBezTo>
                <a:cubicBezTo>
                  <a:pt x="1782" y="3584"/>
                  <a:pt x="312" y="7975"/>
                  <a:pt x="125" y="11372"/>
                </a:cubicBezTo>
                <a:cubicBezTo>
                  <a:pt x="1" y="13796"/>
                  <a:pt x="726" y="16053"/>
                  <a:pt x="2321" y="18042"/>
                </a:cubicBezTo>
                <a:cubicBezTo>
                  <a:pt x="4085" y="20280"/>
                  <a:pt x="5745" y="20469"/>
                  <a:pt x="7746" y="20469"/>
                </a:cubicBezTo>
                <a:cubicBezTo>
                  <a:pt x="7930" y="20469"/>
                  <a:pt x="8117" y="20467"/>
                  <a:pt x="8307" y="20465"/>
                </a:cubicBezTo>
                <a:cubicBezTo>
                  <a:pt x="8908" y="20465"/>
                  <a:pt x="9509" y="20465"/>
                  <a:pt x="10172" y="20507"/>
                </a:cubicBezTo>
                <a:cubicBezTo>
                  <a:pt x="13258" y="20693"/>
                  <a:pt x="15267" y="21853"/>
                  <a:pt x="17794" y="23345"/>
                </a:cubicBezTo>
                <a:cubicBezTo>
                  <a:pt x="18291" y="23635"/>
                  <a:pt x="18830" y="23945"/>
                  <a:pt x="19389" y="24277"/>
                </a:cubicBezTo>
                <a:cubicBezTo>
                  <a:pt x="20922" y="25126"/>
                  <a:pt x="22517" y="25561"/>
                  <a:pt x="24091" y="25561"/>
                </a:cubicBezTo>
                <a:cubicBezTo>
                  <a:pt x="25831" y="25561"/>
                  <a:pt x="27530" y="25043"/>
                  <a:pt x="29063" y="23987"/>
                </a:cubicBezTo>
                <a:cubicBezTo>
                  <a:pt x="32543" y="21605"/>
                  <a:pt x="35401" y="16592"/>
                  <a:pt x="36437" y="12863"/>
                </a:cubicBezTo>
                <a:cubicBezTo>
                  <a:pt x="37473" y="9073"/>
                  <a:pt x="38426" y="4661"/>
                  <a:pt x="36478" y="394"/>
                </a:cubicBezTo>
                <a:cubicBezTo>
                  <a:pt x="36416" y="269"/>
                  <a:pt x="36333" y="124"/>
                  <a:pt x="36271" y="0"/>
                </a:cubicBezTo>
                <a:lnTo>
                  <a:pt x="35463" y="0"/>
                </a:lnTo>
                <a:cubicBezTo>
                  <a:pt x="35608" y="228"/>
                  <a:pt x="35733" y="435"/>
                  <a:pt x="35836" y="684"/>
                </a:cubicBezTo>
                <a:cubicBezTo>
                  <a:pt x="37701" y="4744"/>
                  <a:pt x="36768" y="9011"/>
                  <a:pt x="35774" y="12677"/>
                </a:cubicBezTo>
                <a:cubicBezTo>
                  <a:pt x="34780" y="16281"/>
                  <a:pt x="32025" y="21128"/>
                  <a:pt x="28669" y="23428"/>
                </a:cubicBezTo>
                <a:cubicBezTo>
                  <a:pt x="27255" y="24385"/>
                  <a:pt x="25687" y="24868"/>
                  <a:pt x="24084" y="24868"/>
                </a:cubicBezTo>
                <a:cubicBezTo>
                  <a:pt x="22635" y="24868"/>
                  <a:pt x="21158" y="24473"/>
                  <a:pt x="19741" y="23676"/>
                </a:cubicBezTo>
                <a:cubicBezTo>
                  <a:pt x="19182" y="23365"/>
                  <a:pt x="18644" y="23055"/>
                  <a:pt x="18126" y="22744"/>
                </a:cubicBezTo>
                <a:cubicBezTo>
                  <a:pt x="15640" y="21273"/>
                  <a:pt x="13465" y="20010"/>
                  <a:pt x="10213" y="19823"/>
                </a:cubicBezTo>
                <a:cubicBezTo>
                  <a:pt x="9674" y="19782"/>
                  <a:pt x="9177" y="19782"/>
                  <a:pt x="8701" y="19782"/>
                </a:cubicBezTo>
                <a:lnTo>
                  <a:pt x="8307" y="19782"/>
                </a:lnTo>
                <a:cubicBezTo>
                  <a:pt x="8265" y="19782"/>
                  <a:pt x="8224" y="19782"/>
                  <a:pt x="8183" y="19782"/>
                </a:cubicBezTo>
                <a:cubicBezTo>
                  <a:pt x="6014" y="19782"/>
                  <a:pt x="4547" y="19762"/>
                  <a:pt x="2860" y="17628"/>
                </a:cubicBezTo>
                <a:cubicBezTo>
                  <a:pt x="1368" y="15763"/>
                  <a:pt x="685" y="13671"/>
                  <a:pt x="809" y="11413"/>
                </a:cubicBezTo>
                <a:cubicBezTo>
                  <a:pt x="995" y="8099"/>
                  <a:pt x="2445" y="3770"/>
                  <a:pt x="3232" y="1450"/>
                </a:cubicBezTo>
                <a:cubicBezTo>
                  <a:pt x="3336" y="1139"/>
                  <a:pt x="3460" y="808"/>
                  <a:pt x="3647" y="580"/>
                </a:cubicBezTo>
                <a:cubicBezTo>
                  <a:pt x="3709" y="518"/>
                  <a:pt x="3750" y="476"/>
                  <a:pt x="3812" y="435"/>
                </a:cubicBezTo>
                <a:cubicBezTo>
                  <a:pt x="4040" y="249"/>
                  <a:pt x="4372" y="104"/>
                  <a:pt x="47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16"/>
          <p:cNvSpPr/>
          <p:nvPr/>
        </p:nvSpPr>
        <p:spPr>
          <a:xfrm rot="5400000">
            <a:off x="8345917" y="267624"/>
            <a:ext cx="923751" cy="694257"/>
          </a:xfrm>
          <a:custGeom>
            <a:avLst/>
            <a:gdLst/>
            <a:ahLst/>
            <a:cxnLst/>
            <a:rect l="l" t="t" r="r" b="b"/>
            <a:pathLst>
              <a:path w="28793" h="21660" extrusionOk="0">
                <a:moveTo>
                  <a:pt x="20500" y="414"/>
                </a:moveTo>
                <a:cubicBezTo>
                  <a:pt x="23140" y="414"/>
                  <a:pt x="25678" y="1050"/>
                  <a:pt x="26763" y="3418"/>
                </a:cubicBezTo>
                <a:cubicBezTo>
                  <a:pt x="28088" y="6297"/>
                  <a:pt x="27488" y="9321"/>
                  <a:pt x="26783" y="11952"/>
                </a:cubicBezTo>
                <a:cubicBezTo>
                  <a:pt x="26100" y="14541"/>
                  <a:pt x="24153" y="17897"/>
                  <a:pt x="21791" y="19637"/>
                </a:cubicBezTo>
                <a:cubicBezTo>
                  <a:pt x="20583" y="20534"/>
                  <a:pt x="19292" y="20965"/>
                  <a:pt x="17972" y="20965"/>
                </a:cubicBezTo>
                <a:cubicBezTo>
                  <a:pt x="16914" y="20965"/>
                  <a:pt x="15838" y="20689"/>
                  <a:pt x="14769" y="20155"/>
                </a:cubicBezTo>
                <a:cubicBezTo>
                  <a:pt x="14314" y="19927"/>
                  <a:pt x="13879" y="19699"/>
                  <a:pt x="13464" y="19471"/>
                </a:cubicBezTo>
                <a:cubicBezTo>
                  <a:pt x="12035" y="18705"/>
                  <a:pt x="10751" y="18000"/>
                  <a:pt x="9156" y="17628"/>
                </a:cubicBezTo>
                <a:cubicBezTo>
                  <a:pt x="8638" y="17503"/>
                  <a:pt x="8058" y="17420"/>
                  <a:pt x="7478" y="17379"/>
                </a:cubicBezTo>
                <a:cubicBezTo>
                  <a:pt x="7188" y="17379"/>
                  <a:pt x="6919" y="17358"/>
                  <a:pt x="6670" y="17358"/>
                </a:cubicBezTo>
                <a:lnTo>
                  <a:pt x="6049" y="17358"/>
                </a:lnTo>
                <a:cubicBezTo>
                  <a:pt x="4350" y="17358"/>
                  <a:pt x="3294" y="17317"/>
                  <a:pt x="2051" y="15598"/>
                </a:cubicBezTo>
                <a:cubicBezTo>
                  <a:pt x="1036" y="14231"/>
                  <a:pt x="559" y="12698"/>
                  <a:pt x="663" y="11020"/>
                </a:cubicBezTo>
                <a:cubicBezTo>
                  <a:pt x="808" y="8576"/>
                  <a:pt x="1864" y="5427"/>
                  <a:pt x="2507" y="3729"/>
                </a:cubicBezTo>
                <a:cubicBezTo>
                  <a:pt x="2589" y="3501"/>
                  <a:pt x="2672" y="3273"/>
                  <a:pt x="2817" y="3107"/>
                </a:cubicBezTo>
                <a:cubicBezTo>
                  <a:pt x="2859" y="3066"/>
                  <a:pt x="2900" y="3045"/>
                  <a:pt x="2942" y="3004"/>
                </a:cubicBezTo>
                <a:cubicBezTo>
                  <a:pt x="3522" y="2569"/>
                  <a:pt x="4806" y="2465"/>
                  <a:pt x="5800" y="2361"/>
                </a:cubicBezTo>
                <a:cubicBezTo>
                  <a:pt x="6007" y="2361"/>
                  <a:pt x="6214" y="2341"/>
                  <a:pt x="6401" y="2320"/>
                </a:cubicBezTo>
                <a:cubicBezTo>
                  <a:pt x="6716" y="2281"/>
                  <a:pt x="7040" y="2266"/>
                  <a:pt x="7366" y="2266"/>
                </a:cubicBezTo>
                <a:cubicBezTo>
                  <a:pt x="7555" y="2266"/>
                  <a:pt x="7744" y="2271"/>
                  <a:pt x="7934" y="2279"/>
                </a:cubicBezTo>
                <a:cubicBezTo>
                  <a:pt x="8493" y="2279"/>
                  <a:pt x="9073" y="2279"/>
                  <a:pt x="9632" y="2216"/>
                </a:cubicBezTo>
                <a:cubicBezTo>
                  <a:pt x="10606" y="2113"/>
                  <a:pt x="11538" y="1844"/>
                  <a:pt x="12408" y="1595"/>
                </a:cubicBezTo>
                <a:cubicBezTo>
                  <a:pt x="13071" y="1409"/>
                  <a:pt x="13713" y="1201"/>
                  <a:pt x="14376" y="1119"/>
                </a:cubicBezTo>
                <a:cubicBezTo>
                  <a:pt x="14728" y="1056"/>
                  <a:pt x="15101" y="994"/>
                  <a:pt x="15515" y="932"/>
                </a:cubicBezTo>
                <a:cubicBezTo>
                  <a:pt x="16959" y="693"/>
                  <a:pt x="18751" y="414"/>
                  <a:pt x="20500" y="414"/>
                </a:cubicBezTo>
                <a:close/>
                <a:moveTo>
                  <a:pt x="17131" y="0"/>
                </a:moveTo>
                <a:cubicBezTo>
                  <a:pt x="16551" y="83"/>
                  <a:pt x="15991" y="166"/>
                  <a:pt x="15453" y="249"/>
                </a:cubicBezTo>
                <a:cubicBezTo>
                  <a:pt x="15039" y="311"/>
                  <a:pt x="14666" y="373"/>
                  <a:pt x="14334" y="435"/>
                </a:cubicBezTo>
                <a:cubicBezTo>
                  <a:pt x="13630" y="539"/>
                  <a:pt x="12946" y="725"/>
                  <a:pt x="12263" y="932"/>
                </a:cubicBezTo>
                <a:cubicBezTo>
                  <a:pt x="11414" y="1160"/>
                  <a:pt x="10502" y="1429"/>
                  <a:pt x="9570" y="1533"/>
                </a:cubicBezTo>
                <a:cubicBezTo>
                  <a:pt x="9247" y="1570"/>
                  <a:pt x="8924" y="1578"/>
                  <a:pt x="8596" y="1578"/>
                </a:cubicBezTo>
                <a:cubicBezTo>
                  <a:pt x="8378" y="1578"/>
                  <a:pt x="8157" y="1574"/>
                  <a:pt x="7934" y="1574"/>
                </a:cubicBezTo>
                <a:cubicBezTo>
                  <a:pt x="7395" y="1574"/>
                  <a:pt x="6857" y="1574"/>
                  <a:pt x="6318" y="1636"/>
                </a:cubicBezTo>
                <a:cubicBezTo>
                  <a:pt x="6132" y="1657"/>
                  <a:pt x="5945" y="1678"/>
                  <a:pt x="5738" y="1678"/>
                </a:cubicBezTo>
                <a:cubicBezTo>
                  <a:pt x="4599" y="1781"/>
                  <a:pt x="3211" y="1926"/>
                  <a:pt x="2527" y="2444"/>
                </a:cubicBezTo>
                <a:cubicBezTo>
                  <a:pt x="2486" y="2486"/>
                  <a:pt x="2403" y="2569"/>
                  <a:pt x="2341" y="2610"/>
                </a:cubicBezTo>
                <a:cubicBezTo>
                  <a:pt x="2113" y="2859"/>
                  <a:pt x="1989" y="3169"/>
                  <a:pt x="1864" y="3459"/>
                </a:cubicBezTo>
                <a:cubicBezTo>
                  <a:pt x="1098" y="5344"/>
                  <a:pt x="21" y="8866"/>
                  <a:pt x="0" y="11476"/>
                </a:cubicBezTo>
                <a:cubicBezTo>
                  <a:pt x="0" y="11558"/>
                  <a:pt x="0" y="11621"/>
                  <a:pt x="0" y="11703"/>
                </a:cubicBezTo>
                <a:cubicBezTo>
                  <a:pt x="83" y="13692"/>
                  <a:pt x="870" y="15101"/>
                  <a:pt x="2092" y="16426"/>
                </a:cubicBezTo>
                <a:cubicBezTo>
                  <a:pt x="3294" y="17731"/>
                  <a:pt x="4329" y="18021"/>
                  <a:pt x="5572" y="18063"/>
                </a:cubicBezTo>
                <a:cubicBezTo>
                  <a:pt x="5842" y="18083"/>
                  <a:pt x="6132" y="18083"/>
                  <a:pt x="6422" y="18083"/>
                </a:cubicBezTo>
                <a:cubicBezTo>
                  <a:pt x="6836" y="18083"/>
                  <a:pt x="7271" y="18083"/>
                  <a:pt x="7727" y="18125"/>
                </a:cubicBezTo>
                <a:cubicBezTo>
                  <a:pt x="9922" y="18270"/>
                  <a:pt x="11351" y="19119"/>
                  <a:pt x="13174" y="20093"/>
                </a:cubicBezTo>
                <a:cubicBezTo>
                  <a:pt x="13609" y="20320"/>
                  <a:pt x="14044" y="20548"/>
                  <a:pt x="14500" y="20776"/>
                </a:cubicBezTo>
                <a:cubicBezTo>
                  <a:pt x="15204" y="21128"/>
                  <a:pt x="15909" y="21377"/>
                  <a:pt x="16613" y="21522"/>
                </a:cubicBezTo>
                <a:cubicBezTo>
                  <a:pt x="17069" y="21603"/>
                  <a:pt x="17512" y="21659"/>
                  <a:pt x="17963" y="21659"/>
                </a:cubicBezTo>
                <a:cubicBezTo>
                  <a:pt x="18085" y="21659"/>
                  <a:pt x="18208" y="21655"/>
                  <a:pt x="18332" y="21646"/>
                </a:cubicBezTo>
                <a:cubicBezTo>
                  <a:pt x="19679" y="21584"/>
                  <a:pt x="21004" y="21087"/>
                  <a:pt x="22226" y="20175"/>
                </a:cubicBezTo>
                <a:cubicBezTo>
                  <a:pt x="24712" y="18332"/>
                  <a:pt x="26742" y="14811"/>
                  <a:pt x="27467" y="12097"/>
                </a:cubicBezTo>
                <a:cubicBezTo>
                  <a:pt x="28192" y="9342"/>
                  <a:pt x="28793" y="6173"/>
                  <a:pt x="27384" y="3128"/>
                </a:cubicBezTo>
                <a:cubicBezTo>
                  <a:pt x="26556" y="1284"/>
                  <a:pt x="24981" y="394"/>
                  <a:pt x="231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16"/>
          <p:cNvSpPr/>
          <p:nvPr/>
        </p:nvSpPr>
        <p:spPr>
          <a:xfrm rot="5400000">
            <a:off x="8505295" y="376886"/>
            <a:ext cx="623363" cy="463768"/>
          </a:xfrm>
          <a:custGeom>
            <a:avLst/>
            <a:gdLst/>
            <a:ahLst/>
            <a:cxnLst/>
            <a:rect l="l" t="t" r="r" b="b"/>
            <a:pathLst>
              <a:path w="19430" h="14469" extrusionOk="0">
                <a:moveTo>
                  <a:pt x="13198" y="657"/>
                </a:moveTo>
                <a:cubicBezTo>
                  <a:pt x="15128" y="657"/>
                  <a:pt x="17139" y="1061"/>
                  <a:pt x="17959" y="2822"/>
                </a:cubicBezTo>
                <a:cubicBezTo>
                  <a:pt x="18746" y="4521"/>
                  <a:pt x="18477" y="6323"/>
                  <a:pt x="18084" y="7918"/>
                </a:cubicBezTo>
                <a:cubicBezTo>
                  <a:pt x="17690" y="9472"/>
                  <a:pt x="16551" y="11398"/>
                  <a:pt x="15204" y="12558"/>
                </a:cubicBezTo>
                <a:cubicBezTo>
                  <a:pt x="14198" y="13415"/>
                  <a:pt x="13198" y="13788"/>
                  <a:pt x="12171" y="13788"/>
                </a:cubicBezTo>
                <a:cubicBezTo>
                  <a:pt x="11486" y="13788"/>
                  <a:pt x="10788" y="13623"/>
                  <a:pt x="10067" y="13324"/>
                </a:cubicBezTo>
                <a:cubicBezTo>
                  <a:pt x="9736" y="13179"/>
                  <a:pt x="9404" y="13055"/>
                  <a:pt x="9073" y="12910"/>
                </a:cubicBezTo>
                <a:cubicBezTo>
                  <a:pt x="8099" y="12475"/>
                  <a:pt x="7209" y="12019"/>
                  <a:pt x="6132" y="11812"/>
                </a:cubicBezTo>
                <a:cubicBezTo>
                  <a:pt x="5759" y="11729"/>
                  <a:pt x="5386" y="11667"/>
                  <a:pt x="4992" y="11647"/>
                </a:cubicBezTo>
                <a:cubicBezTo>
                  <a:pt x="4806" y="11647"/>
                  <a:pt x="4640" y="11626"/>
                  <a:pt x="4454" y="11626"/>
                </a:cubicBezTo>
                <a:lnTo>
                  <a:pt x="4039" y="11626"/>
                </a:lnTo>
                <a:cubicBezTo>
                  <a:pt x="2900" y="11605"/>
                  <a:pt x="2279" y="11522"/>
                  <a:pt x="1512" y="10279"/>
                </a:cubicBezTo>
                <a:cubicBezTo>
                  <a:pt x="953" y="9409"/>
                  <a:pt x="684" y="8394"/>
                  <a:pt x="767" y="7317"/>
                </a:cubicBezTo>
                <a:cubicBezTo>
                  <a:pt x="870" y="5722"/>
                  <a:pt x="1533" y="3775"/>
                  <a:pt x="2030" y="2698"/>
                </a:cubicBezTo>
                <a:cubicBezTo>
                  <a:pt x="2092" y="2574"/>
                  <a:pt x="2175" y="2429"/>
                  <a:pt x="2258" y="2325"/>
                </a:cubicBezTo>
                <a:cubicBezTo>
                  <a:pt x="2299" y="2304"/>
                  <a:pt x="2320" y="2284"/>
                  <a:pt x="2362" y="2263"/>
                </a:cubicBezTo>
                <a:cubicBezTo>
                  <a:pt x="2755" y="2015"/>
                  <a:pt x="3646" y="1870"/>
                  <a:pt x="4454" y="1766"/>
                </a:cubicBezTo>
                <a:cubicBezTo>
                  <a:pt x="4599" y="1745"/>
                  <a:pt x="4744" y="1725"/>
                  <a:pt x="4868" y="1704"/>
                </a:cubicBezTo>
                <a:cubicBezTo>
                  <a:pt x="5241" y="1642"/>
                  <a:pt x="5614" y="1621"/>
                  <a:pt x="5987" y="1580"/>
                </a:cubicBezTo>
                <a:cubicBezTo>
                  <a:pt x="6401" y="1559"/>
                  <a:pt x="6815" y="1538"/>
                  <a:pt x="7229" y="1476"/>
                </a:cubicBezTo>
                <a:cubicBezTo>
                  <a:pt x="7954" y="1372"/>
                  <a:pt x="8659" y="1227"/>
                  <a:pt x="9259" y="1082"/>
                </a:cubicBezTo>
                <a:cubicBezTo>
                  <a:pt x="9674" y="1000"/>
                  <a:pt x="10088" y="896"/>
                  <a:pt x="10481" y="855"/>
                </a:cubicBezTo>
                <a:cubicBezTo>
                  <a:pt x="10709" y="834"/>
                  <a:pt x="10937" y="792"/>
                  <a:pt x="11186" y="772"/>
                </a:cubicBezTo>
                <a:cubicBezTo>
                  <a:pt x="11805" y="711"/>
                  <a:pt x="12496" y="657"/>
                  <a:pt x="13198" y="657"/>
                </a:cubicBezTo>
                <a:close/>
                <a:moveTo>
                  <a:pt x="13092" y="0"/>
                </a:moveTo>
                <a:cubicBezTo>
                  <a:pt x="12437" y="0"/>
                  <a:pt x="11795" y="40"/>
                  <a:pt x="11206" y="88"/>
                </a:cubicBezTo>
                <a:cubicBezTo>
                  <a:pt x="10958" y="109"/>
                  <a:pt x="10709" y="150"/>
                  <a:pt x="10502" y="171"/>
                </a:cubicBezTo>
                <a:cubicBezTo>
                  <a:pt x="10046" y="212"/>
                  <a:pt x="9611" y="316"/>
                  <a:pt x="9176" y="399"/>
                </a:cubicBezTo>
                <a:cubicBezTo>
                  <a:pt x="8576" y="544"/>
                  <a:pt x="7892" y="689"/>
                  <a:pt x="7167" y="792"/>
                </a:cubicBezTo>
                <a:cubicBezTo>
                  <a:pt x="6774" y="855"/>
                  <a:pt x="6380" y="875"/>
                  <a:pt x="5966" y="896"/>
                </a:cubicBezTo>
                <a:cubicBezTo>
                  <a:pt x="5572" y="917"/>
                  <a:pt x="5158" y="958"/>
                  <a:pt x="4764" y="1020"/>
                </a:cubicBezTo>
                <a:cubicBezTo>
                  <a:pt x="4640" y="1041"/>
                  <a:pt x="4495" y="1062"/>
                  <a:pt x="4329" y="1082"/>
                </a:cubicBezTo>
                <a:cubicBezTo>
                  <a:pt x="3397" y="1227"/>
                  <a:pt x="2382" y="1393"/>
                  <a:pt x="1968" y="1683"/>
                </a:cubicBezTo>
                <a:lnTo>
                  <a:pt x="1823" y="1787"/>
                </a:lnTo>
                <a:cubicBezTo>
                  <a:pt x="1657" y="1973"/>
                  <a:pt x="1533" y="2180"/>
                  <a:pt x="1429" y="2387"/>
                </a:cubicBezTo>
                <a:cubicBezTo>
                  <a:pt x="684" y="3817"/>
                  <a:pt x="0" y="6447"/>
                  <a:pt x="145" y="8291"/>
                </a:cubicBezTo>
                <a:cubicBezTo>
                  <a:pt x="145" y="8332"/>
                  <a:pt x="145" y="8394"/>
                  <a:pt x="145" y="8436"/>
                </a:cubicBezTo>
                <a:cubicBezTo>
                  <a:pt x="394" y="10114"/>
                  <a:pt x="1202" y="10735"/>
                  <a:pt x="2154" y="11502"/>
                </a:cubicBezTo>
                <a:cubicBezTo>
                  <a:pt x="2921" y="12102"/>
                  <a:pt x="3522" y="12309"/>
                  <a:pt x="4288" y="12372"/>
                </a:cubicBezTo>
                <a:cubicBezTo>
                  <a:pt x="4454" y="12372"/>
                  <a:pt x="4619" y="12372"/>
                  <a:pt x="4785" y="12392"/>
                </a:cubicBezTo>
                <a:cubicBezTo>
                  <a:pt x="5034" y="12392"/>
                  <a:pt x="5303" y="12413"/>
                  <a:pt x="5572" y="12434"/>
                </a:cubicBezTo>
                <a:cubicBezTo>
                  <a:pt x="6856" y="12537"/>
                  <a:pt x="7747" y="13034"/>
                  <a:pt x="8845" y="13552"/>
                </a:cubicBezTo>
                <a:cubicBezTo>
                  <a:pt x="9176" y="13697"/>
                  <a:pt x="9529" y="13842"/>
                  <a:pt x="9901" y="13987"/>
                </a:cubicBezTo>
                <a:cubicBezTo>
                  <a:pt x="10440" y="14194"/>
                  <a:pt x="10979" y="14360"/>
                  <a:pt x="11538" y="14422"/>
                </a:cubicBezTo>
                <a:cubicBezTo>
                  <a:pt x="11755" y="14453"/>
                  <a:pt x="11968" y="14469"/>
                  <a:pt x="12180" y="14469"/>
                </a:cubicBezTo>
                <a:cubicBezTo>
                  <a:pt x="12392" y="14469"/>
                  <a:pt x="12605" y="14453"/>
                  <a:pt x="12822" y="14422"/>
                </a:cubicBezTo>
                <a:cubicBezTo>
                  <a:pt x="13796" y="14319"/>
                  <a:pt x="14749" y="13842"/>
                  <a:pt x="15681" y="13034"/>
                </a:cubicBezTo>
                <a:cubicBezTo>
                  <a:pt x="17151" y="11792"/>
                  <a:pt x="18353" y="9720"/>
                  <a:pt x="18767" y="8022"/>
                </a:cubicBezTo>
                <a:cubicBezTo>
                  <a:pt x="19181" y="6302"/>
                  <a:pt x="19430" y="4376"/>
                  <a:pt x="18581" y="2532"/>
                </a:cubicBezTo>
                <a:cubicBezTo>
                  <a:pt x="17609" y="445"/>
                  <a:pt x="15277" y="0"/>
                  <a:pt x="130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16"/>
          <p:cNvSpPr/>
          <p:nvPr/>
        </p:nvSpPr>
        <p:spPr>
          <a:xfrm rot="5400000">
            <a:off x="8659490" y="487224"/>
            <a:ext cx="335615" cy="238439"/>
          </a:xfrm>
          <a:custGeom>
            <a:avLst/>
            <a:gdLst/>
            <a:ahLst/>
            <a:cxnLst/>
            <a:rect l="l" t="t" r="r" b="b"/>
            <a:pathLst>
              <a:path w="10461" h="7439" extrusionOk="0">
                <a:moveTo>
                  <a:pt x="6316" y="684"/>
                </a:moveTo>
                <a:cubicBezTo>
                  <a:pt x="7611" y="684"/>
                  <a:pt x="8737" y="1319"/>
                  <a:pt x="9239" y="2364"/>
                </a:cubicBezTo>
                <a:cubicBezTo>
                  <a:pt x="9736" y="3379"/>
                  <a:pt x="9529" y="4559"/>
                  <a:pt x="8679" y="5574"/>
                </a:cubicBezTo>
                <a:cubicBezTo>
                  <a:pt x="7932" y="6479"/>
                  <a:pt x="7262" y="6765"/>
                  <a:pt x="6521" y="6765"/>
                </a:cubicBezTo>
                <a:cubicBezTo>
                  <a:pt x="5990" y="6765"/>
                  <a:pt x="5422" y="6617"/>
                  <a:pt x="4764" y="6444"/>
                </a:cubicBezTo>
                <a:cubicBezTo>
                  <a:pt x="4267" y="6320"/>
                  <a:pt x="3749" y="6175"/>
                  <a:pt x="3190" y="6092"/>
                </a:cubicBezTo>
                <a:cubicBezTo>
                  <a:pt x="2859" y="6051"/>
                  <a:pt x="2589" y="6030"/>
                  <a:pt x="2341" y="6009"/>
                </a:cubicBezTo>
                <a:cubicBezTo>
                  <a:pt x="1595" y="5989"/>
                  <a:pt x="1347" y="5968"/>
                  <a:pt x="1057" y="5077"/>
                </a:cubicBezTo>
                <a:cubicBezTo>
                  <a:pt x="705" y="4062"/>
                  <a:pt x="1098" y="2281"/>
                  <a:pt x="1782" y="1659"/>
                </a:cubicBezTo>
                <a:cubicBezTo>
                  <a:pt x="2279" y="1494"/>
                  <a:pt x="4909" y="727"/>
                  <a:pt x="6194" y="686"/>
                </a:cubicBezTo>
                <a:cubicBezTo>
                  <a:pt x="6235" y="685"/>
                  <a:pt x="6276" y="684"/>
                  <a:pt x="6316" y="684"/>
                </a:cubicBezTo>
                <a:close/>
                <a:moveTo>
                  <a:pt x="6296" y="1"/>
                </a:moveTo>
                <a:cubicBezTo>
                  <a:pt x="6255" y="1"/>
                  <a:pt x="6214" y="1"/>
                  <a:pt x="6173" y="2"/>
                </a:cubicBezTo>
                <a:cubicBezTo>
                  <a:pt x="4744" y="44"/>
                  <a:pt x="1844" y="893"/>
                  <a:pt x="1492" y="1038"/>
                </a:cubicBezTo>
                <a:lnTo>
                  <a:pt x="1388" y="1100"/>
                </a:lnTo>
                <a:cubicBezTo>
                  <a:pt x="394" y="1908"/>
                  <a:pt x="0" y="4124"/>
                  <a:pt x="394" y="5305"/>
                </a:cubicBezTo>
                <a:cubicBezTo>
                  <a:pt x="829" y="6631"/>
                  <a:pt x="1512" y="6672"/>
                  <a:pt x="2299" y="6714"/>
                </a:cubicBezTo>
                <a:cubicBezTo>
                  <a:pt x="2527" y="6714"/>
                  <a:pt x="2797" y="6734"/>
                  <a:pt x="3087" y="6776"/>
                </a:cubicBezTo>
                <a:cubicBezTo>
                  <a:pt x="3604" y="6859"/>
                  <a:pt x="4102" y="6983"/>
                  <a:pt x="4578" y="7107"/>
                </a:cubicBezTo>
                <a:cubicBezTo>
                  <a:pt x="5241" y="7273"/>
                  <a:pt x="5883" y="7439"/>
                  <a:pt x="6525" y="7439"/>
                </a:cubicBezTo>
                <a:cubicBezTo>
                  <a:pt x="7416" y="7439"/>
                  <a:pt x="8307" y="7128"/>
                  <a:pt x="9218" y="6030"/>
                </a:cubicBezTo>
                <a:cubicBezTo>
                  <a:pt x="10233" y="4808"/>
                  <a:pt x="10461" y="3316"/>
                  <a:pt x="9860" y="2053"/>
                </a:cubicBezTo>
                <a:cubicBezTo>
                  <a:pt x="9234" y="781"/>
                  <a:pt x="7880" y="1"/>
                  <a:pt x="629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13478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accent4"/>
        </a:solidFill>
        <a:effectLst/>
      </p:bgPr>
    </p:bg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7"/>
          <p:cNvSpPr txBox="1">
            <a:spLocks noGrp="1"/>
          </p:cNvSpPr>
          <p:nvPr>
            <p:ph type="title"/>
          </p:nvPr>
        </p:nvSpPr>
        <p:spPr>
          <a:xfrm>
            <a:off x="3767328" y="1371600"/>
            <a:ext cx="4581000" cy="123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2641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accent6"/>
        </a:solidFill>
        <a:effectLst/>
      </p:bgPr>
    </p:bg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8"/>
          <p:cNvSpPr txBox="1">
            <a:spLocks noGrp="1"/>
          </p:cNvSpPr>
          <p:nvPr>
            <p:ph type="title"/>
          </p:nvPr>
        </p:nvSpPr>
        <p:spPr>
          <a:xfrm>
            <a:off x="1433550" y="418374"/>
            <a:ext cx="62769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18"/>
          <p:cNvSpPr/>
          <p:nvPr/>
        </p:nvSpPr>
        <p:spPr>
          <a:xfrm>
            <a:off x="0" y="4008102"/>
            <a:ext cx="958346" cy="1135418"/>
          </a:xfrm>
          <a:custGeom>
            <a:avLst/>
            <a:gdLst/>
            <a:ahLst/>
            <a:cxnLst/>
            <a:rect l="l" t="t" r="r" b="b"/>
            <a:pathLst>
              <a:path w="46152" h="54686" extrusionOk="0">
                <a:moveTo>
                  <a:pt x="19120" y="0"/>
                </a:moveTo>
                <a:cubicBezTo>
                  <a:pt x="12615" y="0"/>
                  <a:pt x="6670" y="1368"/>
                  <a:pt x="3066" y="2424"/>
                </a:cubicBezTo>
                <a:cubicBezTo>
                  <a:pt x="2031" y="2735"/>
                  <a:pt x="995" y="3045"/>
                  <a:pt x="1" y="3356"/>
                </a:cubicBezTo>
                <a:lnTo>
                  <a:pt x="1" y="4703"/>
                </a:lnTo>
                <a:cubicBezTo>
                  <a:pt x="1119" y="4350"/>
                  <a:pt x="2258" y="3998"/>
                  <a:pt x="3418" y="3646"/>
                </a:cubicBezTo>
                <a:cubicBezTo>
                  <a:pt x="6940" y="2631"/>
                  <a:pt x="12781" y="1264"/>
                  <a:pt x="19120" y="1264"/>
                </a:cubicBezTo>
                <a:cubicBezTo>
                  <a:pt x="21481" y="1264"/>
                  <a:pt x="23925" y="1471"/>
                  <a:pt x="26349" y="1927"/>
                </a:cubicBezTo>
                <a:cubicBezTo>
                  <a:pt x="31859" y="3004"/>
                  <a:pt x="37244" y="5510"/>
                  <a:pt x="41346" y="10523"/>
                </a:cubicBezTo>
                <a:cubicBezTo>
                  <a:pt x="43811" y="13547"/>
                  <a:pt x="44846" y="16447"/>
                  <a:pt x="44515" y="19409"/>
                </a:cubicBezTo>
                <a:cubicBezTo>
                  <a:pt x="43811" y="25644"/>
                  <a:pt x="36892" y="30989"/>
                  <a:pt x="31341" y="35297"/>
                </a:cubicBezTo>
                <a:lnTo>
                  <a:pt x="31051" y="35504"/>
                </a:lnTo>
                <a:cubicBezTo>
                  <a:pt x="24443" y="40641"/>
                  <a:pt x="17794" y="44950"/>
                  <a:pt x="11248" y="48347"/>
                </a:cubicBezTo>
                <a:cubicBezTo>
                  <a:pt x="7458" y="50315"/>
                  <a:pt x="3708" y="51972"/>
                  <a:pt x="1" y="53339"/>
                </a:cubicBezTo>
                <a:lnTo>
                  <a:pt x="1" y="54685"/>
                </a:lnTo>
                <a:cubicBezTo>
                  <a:pt x="3895" y="53298"/>
                  <a:pt x="7851" y="51558"/>
                  <a:pt x="11849" y="49486"/>
                </a:cubicBezTo>
                <a:cubicBezTo>
                  <a:pt x="18436" y="46048"/>
                  <a:pt x="25168" y="41698"/>
                  <a:pt x="31838" y="36519"/>
                </a:cubicBezTo>
                <a:lnTo>
                  <a:pt x="32128" y="36312"/>
                </a:lnTo>
                <a:cubicBezTo>
                  <a:pt x="37887" y="31859"/>
                  <a:pt x="45012" y="26328"/>
                  <a:pt x="45779" y="19554"/>
                </a:cubicBezTo>
                <a:cubicBezTo>
                  <a:pt x="46151" y="16282"/>
                  <a:pt x="44991" y="12967"/>
                  <a:pt x="42319" y="9715"/>
                </a:cubicBezTo>
                <a:cubicBezTo>
                  <a:pt x="36126" y="2134"/>
                  <a:pt x="27198" y="0"/>
                  <a:pt x="19120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18"/>
          <p:cNvSpPr/>
          <p:nvPr/>
        </p:nvSpPr>
        <p:spPr>
          <a:xfrm>
            <a:off x="7293266" y="248182"/>
            <a:ext cx="163346" cy="146382"/>
          </a:xfrm>
          <a:custGeom>
            <a:avLst/>
            <a:gdLst/>
            <a:ahLst/>
            <a:cxnLst/>
            <a:rect l="l" t="t" r="r" b="b"/>
            <a:pathLst>
              <a:path w="5097" h="4568" extrusionOk="0">
                <a:moveTo>
                  <a:pt x="2355" y="0"/>
                </a:moveTo>
                <a:cubicBezTo>
                  <a:pt x="1461" y="0"/>
                  <a:pt x="560" y="368"/>
                  <a:pt x="187" y="1179"/>
                </a:cubicBezTo>
                <a:cubicBezTo>
                  <a:pt x="22" y="1552"/>
                  <a:pt x="1" y="1945"/>
                  <a:pt x="84" y="2339"/>
                </a:cubicBezTo>
                <a:cubicBezTo>
                  <a:pt x="105" y="2422"/>
                  <a:pt x="146" y="2505"/>
                  <a:pt x="167" y="2608"/>
                </a:cubicBezTo>
                <a:cubicBezTo>
                  <a:pt x="332" y="3043"/>
                  <a:pt x="602" y="3457"/>
                  <a:pt x="933" y="3810"/>
                </a:cubicBezTo>
                <a:cubicBezTo>
                  <a:pt x="1202" y="4141"/>
                  <a:pt x="1534" y="4452"/>
                  <a:pt x="1948" y="4535"/>
                </a:cubicBezTo>
                <a:cubicBezTo>
                  <a:pt x="2039" y="4557"/>
                  <a:pt x="2129" y="4567"/>
                  <a:pt x="2219" y="4567"/>
                </a:cubicBezTo>
                <a:cubicBezTo>
                  <a:pt x="2459" y="4567"/>
                  <a:pt x="2696" y="4495"/>
                  <a:pt x="2922" y="4390"/>
                </a:cubicBezTo>
                <a:cubicBezTo>
                  <a:pt x="3957" y="3872"/>
                  <a:pt x="5097" y="2484"/>
                  <a:pt x="4620" y="1262"/>
                </a:cubicBezTo>
                <a:cubicBezTo>
                  <a:pt x="4454" y="847"/>
                  <a:pt x="4123" y="537"/>
                  <a:pt x="3750" y="330"/>
                </a:cubicBezTo>
                <a:cubicBezTo>
                  <a:pt x="3350" y="115"/>
                  <a:pt x="2854" y="0"/>
                  <a:pt x="235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18"/>
          <p:cNvSpPr/>
          <p:nvPr/>
        </p:nvSpPr>
        <p:spPr>
          <a:xfrm>
            <a:off x="8493106" y="4203170"/>
            <a:ext cx="95598" cy="91488"/>
          </a:xfrm>
          <a:custGeom>
            <a:avLst/>
            <a:gdLst/>
            <a:ahLst/>
            <a:cxnLst/>
            <a:rect l="l" t="t" r="r" b="b"/>
            <a:pathLst>
              <a:path w="2983" h="2855" extrusionOk="0">
                <a:moveTo>
                  <a:pt x="1256" y="1"/>
                </a:moveTo>
                <a:cubicBezTo>
                  <a:pt x="1048" y="1"/>
                  <a:pt x="845" y="50"/>
                  <a:pt x="663" y="166"/>
                </a:cubicBezTo>
                <a:cubicBezTo>
                  <a:pt x="435" y="311"/>
                  <a:pt x="290" y="539"/>
                  <a:pt x="207" y="809"/>
                </a:cubicBezTo>
                <a:cubicBezTo>
                  <a:pt x="0" y="1554"/>
                  <a:pt x="332" y="2631"/>
                  <a:pt x="1181" y="2839"/>
                </a:cubicBezTo>
                <a:cubicBezTo>
                  <a:pt x="1240" y="2849"/>
                  <a:pt x="1300" y="2854"/>
                  <a:pt x="1361" y="2854"/>
                </a:cubicBezTo>
                <a:cubicBezTo>
                  <a:pt x="1536" y="2854"/>
                  <a:pt x="1716" y="2812"/>
                  <a:pt x="1885" y="2735"/>
                </a:cubicBezTo>
                <a:cubicBezTo>
                  <a:pt x="1927" y="2714"/>
                  <a:pt x="1989" y="2694"/>
                  <a:pt x="2030" y="2673"/>
                </a:cubicBezTo>
                <a:cubicBezTo>
                  <a:pt x="2279" y="2507"/>
                  <a:pt x="2486" y="2279"/>
                  <a:pt x="2672" y="2051"/>
                </a:cubicBezTo>
                <a:cubicBezTo>
                  <a:pt x="2817" y="1844"/>
                  <a:pt x="2962" y="1616"/>
                  <a:pt x="2962" y="1347"/>
                </a:cubicBezTo>
                <a:cubicBezTo>
                  <a:pt x="2983" y="1140"/>
                  <a:pt x="2879" y="954"/>
                  <a:pt x="2755" y="788"/>
                </a:cubicBezTo>
                <a:cubicBezTo>
                  <a:pt x="2436" y="378"/>
                  <a:pt x="1827" y="1"/>
                  <a:pt x="12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18"/>
          <p:cNvSpPr/>
          <p:nvPr/>
        </p:nvSpPr>
        <p:spPr>
          <a:xfrm>
            <a:off x="489616" y="3699790"/>
            <a:ext cx="161359" cy="144715"/>
          </a:xfrm>
          <a:custGeom>
            <a:avLst/>
            <a:gdLst/>
            <a:ahLst/>
            <a:cxnLst/>
            <a:rect l="l" t="t" r="r" b="b"/>
            <a:pathLst>
              <a:path w="5035" h="4516" extrusionOk="0">
                <a:moveTo>
                  <a:pt x="2572" y="0"/>
                </a:moveTo>
                <a:cubicBezTo>
                  <a:pt x="1508" y="0"/>
                  <a:pt x="334" y="574"/>
                  <a:pt x="84" y="1657"/>
                </a:cubicBezTo>
                <a:cubicBezTo>
                  <a:pt x="1" y="2029"/>
                  <a:pt x="63" y="2423"/>
                  <a:pt x="229" y="2754"/>
                </a:cubicBezTo>
                <a:cubicBezTo>
                  <a:pt x="249" y="2837"/>
                  <a:pt x="291" y="2920"/>
                  <a:pt x="353" y="3003"/>
                </a:cubicBezTo>
                <a:cubicBezTo>
                  <a:pt x="581" y="3417"/>
                  <a:pt x="933" y="3728"/>
                  <a:pt x="1327" y="4018"/>
                </a:cubicBezTo>
                <a:cubicBezTo>
                  <a:pt x="1637" y="4267"/>
                  <a:pt x="2031" y="4494"/>
                  <a:pt x="2445" y="4515"/>
                </a:cubicBezTo>
                <a:cubicBezTo>
                  <a:pt x="2756" y="4515"/>
                  <a:pt x="3087" y="4370"/>
                  <a:pt x="3336" y="4163"/>
                </a:cubicBezTo>
                <a:cubicBezTo>
                  <a:pt x="4247" y="3459"/>
                  <a:pt x="5034" y="1926"/>
                  <a:pt x="4330" y="828"/>
                </a:cubicBezTo>
                <a:cubicBezTo>
                  <a:pt x="4102" y="476"/>
                  <a:pt x="3729" y="227"/>
                  <a:pt x="3315" y="103"/>
                </a:cubicBezTo>
                <a:cubicBezTo>
                  <a:pt x="3084" y="34"/>
                  <a:pt x="2831" y="0"/>
                  <a:pt x="25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18"/>
          <p:cNvSpPr/>
          <p:nvPr/>
        </p:nvSpPr>
        <p:spPr>
          <a:xfrm>
            <a:off x="8755649" y="1205424"/>
            <a:ext cx="161340" cy="144715"/>
          </a:xfrm>
          <a:custGeom>
            <a:avLst/>
            <a:gdLst/>
            <a:ahLst/>
            <a:cxnLst/>
            <a:rect l="l" t="t" r="r" b="b"/>
            <a:pathLst>
              <a:path w="5034" h="4516" extrusionOk="0">
                <a:moveTo>
                  <a:pt x="2572" y="1"/>
                </a:moveTo>
                <a:cubicBezTo>
                  <a:pt x="1507" y="1"/>
                  <a:pt x="333" y="574"/>
                  <a:pt x="83" y="1657"/>
                </a:cubicBezTo>
                <a:cubicBezTo>
                  <a:pt x="0" y="2030"/>
                  <a:pt x="63" y="2424"/>
                  <a:pt x="228" y="2755"/>
                </a:cubicBezTo>
                <a:cubicBezTo>
                  <a:pt x="249" y="2838"/>
                  <a:pt x="290" y="2921"/>
                  <a:pt x="353" y="3004"/>
                </a:cubicBezTo>
                <a:cubicBezTo>
                  <a:pt x="580" y="3418"/>
                  <a:pt x="933" y="3729"/>
                  <a:pt x="1326" y="4019"/>
                </a:cubicBezTo>
                <a:cubicBezTo>
                  <a:pt x="1637" y="4267"/>
                  <a:pt x="2030" y="4495"/>
                  <a:pt x="2445" y="4516"/>
                </a:cubicBezTo>
                <a:cubicBezTo>
                  <a:pt x="2755" y="4516"/>
                  <a:pt x="3087" y="4371"/>
                  <a:pt x="3335" y="4164"/>
                </a:cubicBezTo>
                <a:cubicBezTo>
                  <a:pt x="4247" y="3459"/>
                  <a:pt x="5034" y="1927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1" y="1"/>
                  <a:pt x="25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18"/>
          <p:cNvSpPr/>
          <p:nvPr/>
        </p:nvSpPr>
        <p:spPr>
          <a:xfrm>
            <a:off x="5633505" y="4616876"/>
            <a:ext cx="2316968" cy="528274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18"/>
          <p:cNvSpPr/>
          <p:nvPr/>
        </p:nvSpPr>
        <p:spPr>
          <a:xfrm>
            <a:off x="1169424" y="4616868"/>
            <a:ext cx="205809" cy="217938"/>
          </a:xfrm>
          <a:custGeom>
            <a:avLst/>
            <a:gdLst/>
            <a:ahLst/>
            <a:cxnLst/>
            <a:rect l="l" t="t" r="r" b="b"/>
            <a:pathLst>
              <a:path w="6422" h="6801" extrusionOk="0">
                <a:moveTo>
                  <a:pt x="3816" y="1"/>
                </a:moveTo>
                <a:cubicBezTo>
                  <a:pt x="3309" y="1"/>
                  <a:pt x="2838" y="338"/>
                  <a:pt x="2258" y="733"/>
                </a:cubicBezTo>
                <a:cubicBezTo>
                  <a:pt x="1119" y="1521"/>
                  <a:pt x="0" y="2577"/>
                  <a:pt x="104" y="3903"/>
                </a:cubicBezTo>
                <a:cubicBezTo>
                  <a:pt x="124" y="4193"/>
                  <a:pt x="207" y="4483"/>
                  <a:pt x="352" y="4793"/>
                </a:cubicBezTo>
                <a:cubicBezTo>
                  <a:pt x="888" y="5973"/>
                  <a:pt x="1809" y="6801"/>
                  <a:pt x="2939" y="6801"/>
                </a:cubicBezTo>
                <a:cubicBezTo>
                  <a:pt x="3338" y="6801"/>
                  <a:pt x="3762" y="6698"/>
                  <a:pt x="4205" y="6471"/>
                </a:cubicBezTo>
                <a:cubicBezTo>
                  <a:pt x="5303" y="5933"/>
                  <a:pt x="6318" y="5208"/>
                  <a:pt x="6380" y="3882"/>
                </a:cubicBezTo>
                <a:cubicBezTo>
                  <a:pt x="6421" y="2805"/>
                  <a:pt x="5676" y="1106"/>
                  <a:pt x="4744" y="381"/>
                </a:cubicBezTo>
                <a:cubicBezTo>
                  <a:pt x="4405" y="110"/>
                  <a:pt x="4105" y="1"/>
                  <a:pt x="381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18"/>
          <p:cNvSpPr/>
          <p:nvPr/>
        </p:nvSpPr>
        <p:spPr>
          <a:xfrm>
            <a:off x="1546774" y="4834790"/>
            <a:ext cx="119537" cy="130615"/>
          </a:xfrm>
          <a:custGeom>
            <a:avLst/>
            <a:gdLst/>
            <a:ahLst/>
            <a:cxnLst/>
            <a:rect l="l" t="t" r="r" b="b"/>
            <a:pathLst>
              <a:path w="3730" h="4076" extrusionOk="0">
                <a:moveTo>
                  <a:pt x="1798" y="1"/>
                </a:moveTo>
                <a:cubicBezTo>
                  <a:pt x="864" y="1"/>
                  <a:pt x="311" y="2004"/>
                  <a:pt x="1" y="3196"/>
                </a:cubicBezTo>
                <a:cubicBezTo>
                  <a:pt x="49" y="3850"/>
                  <a:pt x="387" y="4075"/>
                  <a:pt x="800" y="4075"/>
                </a:cubicBezTo>
                <a:cubicBezTo>
                  <a:pt x="1276" y="4075"/>
                  <a:pt x="1853" y="3775"/>
                  <a:pt x="2197" y="3486"/>
                </a:cubicBezTo>
                <a:cubicBezTo>
                  <a:pt x="3067" y="2740"/>
                  <a:pt x="3729" y="1933"/>
                  <a:pt x="2880" y="793"/>
                </a:cubicBezTo>
                <a:cubicBezTo>
                  <a:pt x="2472" y="229"/>
                  <a:pt x="2114" y="1"/>
                  <a:pt x="179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18"/>
          <p:cNvSpPr/>
          <p:nvPr/>
        </p:nvSpPr>
        <p:spPr>
          <a:xfrm>
            <a:off x="7968438" y="3"/>
            <a:ext cx="1034376" cy="1135386"/>
          </a:xfrm>
          <a:custGeom>
            <a:avLst/>
            <a:gdLst/>
            <a:ahLst/>
            <a:cxnLst/>
            <a:rect l="l" t="t" r="r" b="b"/>
            <a:pathLst>
              <a:path w="41202" h="45230" extrusionOk="0">
                <a:moveTo>
                  <a:pt x="13796" y="0"/>
                </a:moveTo>
                <a:cubicBezTo>
                  <a:pt x="12926" y="1015"/>
                  <a:pt x="12222" y="1968"/>
                  <a:pt x="11684" y="2734"/>
                </a:cubicBezTo>
                <a:cubicBezTo>
                  <a:pt x="3771" y="13899"/>
                  <a:pt x="1" y="24670"/>
                  <a:pt x="457" y="34696"/>
                </a:cubicBezTo>
                <a:cubicBezTo>
                  <a:pt x="539" y="36519"/>
                  <a:pt x="767" y="38859"/>
                  <a:pt x="1907" y="40889"/>
                </a:cubicBezTo>
                <a:cubicBezTo>
                  <a:pt x="3294" y="43396"/>
                  <a:pt x="5428" y="44825"/>
                  <a:pt x="8224" y="45157"/>
                </a:cubicBezTo>
                <a:cubicBezTo>
                  <a:pt x="8648" y="45206"/>
                  <a:pt x="9074" y="45230"/>
                  <a:pt x="9501" y="45230"/>
                </a:cubicBezTo>
                <a:cubicBezTo>
                  <a:pt x="12625" y="45230"/>
                  <a:pt x="15778" y="43990"/>
                  <a:pt x="18001" y="42878"/>
                </a:cubicBezTo>
                <a:cubicBezTo>
                  <a:pt x="18105" y="42816"/>
                  <a:pt x="18209" y="42754"/>
                  <a:pt x="18312" y="42712"/>
                </a:cubicBezTo>
                <a:cubicBezTo>
                  <a:pt x="21150" y="41221"/>
                  <a:pt x="23863" y="39232"/>
                  <a:pt x="25624" y="37306"/>
                </a:cubicBezTo>
                <a:cubicBezTo>
                  <a:pt x="29208" y="33432"/>
                  <a:pt x="32294" y="28565"/>
                  <a:pt x="34842" y="22868"/>
                </a:cubicBezTo>
                <a:cubicBezTo>
                  <a:pt x="36789" y="18518"/>
                  <a:pt x="38446" y="13651"/>
                  <a:pt x="39730" y="8389"/>
                </a:cubicBezTo>
                <a:lnTo>
                  <a:pt x="39793" y="8161"/>
                </a:lnTo>
                <a:cubicBezTo>
                  <a:pt x="40414" y="5613"/>
                  <a:pt x="41118" y="2714"/>
                  <a:pt x="41201" y="0"/>
                </a:cubicBezTo>
                <a:lnTo>
                  <a:pt x="40393" y="0"/>
                </a:lnTo>
                <a:cubicBezTo>
                  <a:pt x="40290" y="2610"/>
                  <a:pt x="39606" y="5469"/>
                  <a:pt x="38985" y="7975"/>
                </a:cubicBezTo>
                <a:lnTo>
                  <a:pt x="38923" y="8203"/>
                </a:lnTo>
                <a:cubicBezTo>
                  <a:pt x="37659" y="13402"/>
                  <a:pt x="36023" y="18228"/>
                  <a:pt x="34096" y="22537"/>
                </a:cubicBezTo>
                <a:cubicBezTo>
                  <a:pt x="31590" y="28150"/>
                  <a:pt x="28524" y="32935"/>
                  <a:pt x="25023" y="36747"/>
                </a:cubicBezTo>
                <a:cubicBezTo>
                  <a:pt x="21931" y="40129"/>
                  <a:pt x="15069" y="44396"/>
                  <a:pt x="9503" y="44396"/>
                </a:cubicBezTo>
                <a:cubicBezTo>
                  <a:pt x="9104" y="44396"/>
                  <a:pt x="8712" y="44374"/>
                  <a:pt x="8328" y="44328"/>
                </a:cubicBezTo>
                <a:cubicBezTo>
                  <a:pt x="5801" y="44038"/>
                  <a:pt x="3874" y="42754"/>
                  <a:pt x="2632" y="40496"/>
                </a:cubicBezTo>
                <a:cubicBezTo>
                  <a:pt x="1575" y="38611"/>
                  <a:pt x="1347" y="36395"/>
                  <a:pt x="1285" y="34675"/>
                </a:cubicBezTo>
                <a:cubicBezTo>
                  <a:pt x="829" y="24815"/>
                  <a:pt x="4558" y="14231"/>
                  <a:pt x="12346" y="3211"/>
                </a:cubicBezTo>
                <a:cubicBezTo>
                  <a:pt x="12968" y="2320"/>
                  <a:pt x="13838" y="1201"/>
                  <a:pt x="1487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6" name="Google Shape;406;p18"/>
          <p:cNvGrpSpPr/>
          <p:nvPr/>
        </p:nvGrpSpPr>
        <p:grpSpPr>
          <a:xfrm>
            <a:off x="1546774" y="88236"/>
            <a:ext cx="509835" cy="466288"/>
            <a:chOff x="5177300" y="2314950"/>
            <a:chExt cx="341575" cy="312400"/>
          </a:xfrm>
        </p:grpSpPr>
        <p:sp>
          <p:nvSpPr>
            <p:cNvPr id="407" name="Google Shape;407;p18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18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18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18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8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2" name="Google Shape;412;p18"/>
          <p:cNvSpPr txBox="1">
            <a:spLocks noGrp="1"/>
          </p:cNvSpPr>
          <p:nvPr>
            <p:ph type="subTitle" idx="1"/>
          </p:nvPr>
        </p:nvSpPr>
        <p:spPr>
          <a:xfrm>
            <a:off x="6071616" y="1746504"/>
            <a:ext cx="2377500" cy="3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413" name="Google Shape;413;p18"/>
          <p:cNvSpPr txBox="1">
            <a:spLocks noGrp="1"/>
          </p:cNvSpPr>
          <p:nvPr>
            <p:ph type="subTitle" idx="2"/>
          </p:nvPr>
        </p:nvSpPr>
        <p:spPr>
          <a:xfrm>
            <a:off x="6071616" y="2176272"/>
            <a:ext cx="2377500" cy="47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14" name="Google Shape;414;p18"/>
          <p:cNvSpPr txBox="1">
            <a:spLocks noGrp="1"/>
          </p:cNvSpPr>
          <p:nvPr>
            <p:ph type="subTitle" idx="3"/>
          </p:nvPr>
        </p:nvSpPr>
        <p:spPr>
          <a:xfrm>
            <a:off x="6071616" y="2935224"/>
            <a:ext cx="2377500" cy="3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415" name="Google Shape;415;p18"/>
          <p:cNvSpPr txBox="1">
            <a:spLocks noGrp="1"/>
          </p:cNvSpPr>
          <p:nvPr>
            <p:ph type="subTitle" idx="4"/>
          </p:nvPr>
        </p:nvSpPr>
        <p:spPr>
          <a:xfrm>
            <a:off x="6071616" y="3364992"/>
            <a:ext cx="23775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416" name="Google Shape;416;p18"/>
          <p:cNvSpPr/>
          <p:nvPr/>
        </p:nvSpPr>
        <p:spPr>
          <a:xfrm rot="-5400000">
            <a:off x="-516318" y="641160"/>
            <a:ext cx="1830507" cy="797872"/>
          </a:xfrm>
          <a:custGeom>
            <a:avLst/>
            <a:gdLst/>
            <a:ahLst/>
            <a:cxnLst/>
            <a:rect l="l" t="t" r="r" b="b"/>
            <a:pathLst>
              <a:path w="74426" h="32447" extrusionOk="0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91015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ed numbers">
  <p:cSld name="Highlighted numbers">
    <p:bg>
      <p:bgPr>
        <a:solidFill>
          <a:schemeClr val="accent6"/>
        </a:solidFill>
        <a:effectLst/>
      </p:bgPr>
    </p:bg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9"/>
          <p:cNvSpPr txBox="1">
            <a:spLocks noGrp="1"/>
          </p:cNvSpPr>
          <p:nvPr>
            <p:ph type="title" hasCustomPrompt="1"/>
          </p:nvPr>
        </p:nvSpPr>
        <p:spPr>
          <a:xfrm>
            <a:off x="704088" y="996696"/>
            <a:ext cx="3346800" cy="56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19" name="Google Shape;419;p19"/>
          <p:cNvSpPr/>
          <p:nvPr/>
        </p:nvSpPr>
        <p:spPr>
          <a:xfrm>
            <a:off x="2209324" y="4423399"/>
            <a:ext cx="2293706" cy="720150"/>
          </a:xfrm>
          <a:custGeom>
            <a:avLst/>
            <a:gdLst/>
            <a:ahLst/>
            <a:cxnLst/>
            <a:rect l="l" t="t" r="r" b="b"/>
            <a:pathLst>
              <a:path w="229256" h="71979" extrusionOk="0">
                <a:moveTo>
                  <a:pt x="81025" y="0"/>
                </a:moveTo>
                <a:cubicBezTo>
                  <a:pt x="64376" y="0"/>
                  <a:pt x="47727" y="666"/>
                  <a:pt x="31134" y="1943"/>
                </a:cubicBezTo>
                <a:cubicBezTo>
                  <a:pt x="16261" y="3108"/>
                  <a:pt x="1" y="3829"/>
                  <a:pt x="112" y="23364"/>
                </a:cubicBezTo>
                <a:cubicBezTo>
                  <a:pt x="112" y="30245"/>
                  <a:pt x="2886" y="36794"/>
                  <a:pt x="5661" y="43120"/>
                </a:cubicBezTo>
                <a:cubicBezTo>
                  <a:pt x="10046" y="52999"/>
                  <a:pt x="14707" y="62988"/>
                  <a:pt x="20645" y="71978"/>
                </a:cubicBezTo>
                <a:lnTo>
                  <a:pt x="226647" y="71978"/>
                </a:lnTo>
                <a:lnTo>
                  <a:pt x="229256" y="70813"/>
                </a:lnTo>
                <a:cubicBezTo>
                  <a:pt x="228146" y="69592"/>
                  <a:pt x="227036" y="68427"/>
                  <a:pt x="225926" y="67317"/>
                </a:cubicBezTo>
                <a:cubicBezTo>
                  <a:pt x="211608" y="53165"/>
                  <a:pt x="195125" y="41400"/>
                  <a:pt x="178698" y="29746"/>
                </a:cubicBezTo>
                <a:cubicBezTo>
                  <a:pt x="167155" y="21533"/>
                  <a:pt x="155446" y="13264"/>
                  <a:pt x="142237" y="8103"/>
                </a:cubicBezTo>
                <a:cubicBezTo>
                  <a:pt x="124978" y="1277"/>
                  <a:pt x="106054" y="222"/>
                  <a:pt x="8751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0" name="Google Shape;420;p19"/>
          <p:cNvGrpSpPr/>
          <p:nvPr/>
        </p:nvGrpSpPr>
        <p:grpSpPr>
          <a:xfrm rot="240">
            <a:off x="2258334" y="4341119"/>
            <a:ext cx="489135" cy="447357"/>
            <a:chOff x="5177300" y="2314950"/>
            <a:chExt cx="341575" cy="312400"/>
          </a:xfrm>
        </p:grpSpPr>
        <p:sp>
          <p:nvSpPr>
            <p:cNvPr id="421" name="Google Shape;421;p19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9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9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9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9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19"/>
          <p:cNvGrpSpPr/>
          <p:nvPr/>
        </p:nvGrpSpPr>
        <p:grpSpPr>
          <a:xfrm rot="-5400000">
            <a:off x="283454" y="4559784"/>
            <a:ext cx="489135" cy="447388"/>
            <a:chOff x="5177300" y="2314950"/>
            <a:chExt cx="341575" cy="312400"/>
          </a:xfrm>
        </p:grpSpPr>
        <p:sp>
          <p:nvSpPr>
            <p:cNvPr id="427" name="Google Shape;427;p19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9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9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9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9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2" name="Google Shape;432;p19"/>
          <p:cNvSpPr/>
          <p:nvPr/>
        </p:nvSpPr>
        <p:spPr>
          <a:xfrm>
            <a:off x="2560783" y="233392"/>
            <a:ext cx="95702" cy="91695"/>
          </a:xfrm>
          <a:custGeom>
            <a:avLst/>
            <a:gdLst/>
            <a:ahLst/>
            <a:cxnLst/>
            <a:rect l="l" t="t" r="r" b="b"/>
            <a:pathLst>
              <a:path w="2983" h="2855" extrusionOk="0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19"/>
          <p:cNvSpPr/>
          <p:nvPr/>
        </p:nvSpPr>
        <p:spPr>
          <a:xfrm>
            <a:off x="6362046" y="233231"/>
            <a:ext cx="95060" cy="91856"/>
          </a:xfrm>
          <a:custGeom>
            <a:avLst/>
            <a:gdLst/>
            <a:ahLst/>
            <a:cxnLst/>
            <a:rect l="l" t="t" r="r" b="b"/>
            <a:pathLst>
              <a:path w="2963" h="2860" extrusionOk="0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19"/>
          <p:cNvSpPr/>
          <p:nvPr/>
        </p:nvSpPr>
        <p:spPr>
          <a:xfrm>
            <a:off x="8328478" y="4747860"/>
            <a:ext cx="121625" cy="109135"/>
          </a:xfrm>
          <a:custGeom>
            <a:avLst/>
            <a:gdLst/>
            <a:ahLst/>
            <a:cxnLst/>
            <a:rect l="l" t="t" r="r" b="b"/>
            <a:pathLst>
              <a:path w="3791" h="3398" extrusionOk="0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19"/>
          <p:cNvSpPr/>
          <p:nvPr/>
        </p:nvSpPr>
        <p:spPr>
          <a:xfrm>
            <a:off x="-13710" y="1044872"/>
            <a:ext cx="3337" cy="57908"/>
          </a:xfrm>
          <a:custGeom>
            <a:avLst/>
            <a:gdLst/>
            <a:ahLst/>
            <a:cxnLst/>
            <a:rect l="l" t="t" r="r" b="b"/>
            <a:pathLst>
              <a:path w="104" h="1803" extrusionOk="0">
                <a:moveTo>
                  <a:pt x="104" y="1"/>
                </a:moveTo>
                <a:cubicBezTo>
                  <a:pt x="62" y="22"/>
                  <a:pt x="41" y="42"/>
                  <a:pt x="0" y="42"/>
                </a:cubicBezTo>
                <a:lnTo>
                  <a:pt x="0" y="1803"/>
                </a:lnTo>
                <a:cubicBezTo>
                  <a:pt x="41" y="1782"/>
                  <a:pt x="62" y="1762"/>
                  <a:pt x="104" y="1762"/>
                </a:cubicBezTo>
                <a:lnTo>
                  <a:pt x="1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19"/>
          <p:cNvSpPr/>
          <p:nvPr/>
        </p:nvSpPr>
        <p:spPr>
          <a:xfrm>
            <a:off x="-10405" y="-6911"/>
            <a:ext cx="1394273" cy="1108375"/>
          </a:xfrm>
          <a:custGeom>
            <a:avLst/>
            <a:gdLst/>
            <a:ahLst/>
            <a:cxnLst/>
            <a:rect l="l" t="t" r="r" b="b"/>
            <a:pathLst>
              <a:path w="43459" h="34510" extrusionOk="0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19"/>
          <p:cNvSpPr/>
          <p:nvPr/>
        </p:nvSpPr>
        <p:spPr>
          <a:xfrm>
            <a:off x="208581" y="1392590"/>
            <a:ext cx="95734" cy="91695"/>
          </a:xfrm>
          <a:custGeom>
            <a:avLst/>
            <a:gdLst/>
            <a:ahLst/>
            <a:cxnLst/>
            <a:rect l="l" t="t" r="r" b="b"/>
            <a:pathLst>
              <a:path w="2984" h="2855" extrusionOk="0">
                <a:moveTo>
                  <a:pt x="1264" y="1"/>
                </a:moveTo>
                <a:cubicBezTo>
                  <a:pt x="1059" y="1"/>
                  <a:pt x="860" y="50"/>
                  <a:pt x="684" y="166"/>
                </a:cubicBezTo>
                <a:cubicBezTo>
                  <a:pt x="456" y="311"/>
                  <a:pt x="290" y="539"/>
                  <a:pt x="228" y="808"/>
                </a:cubicBezTo>
                <a:cubicBezTo>
                  <a:pt x="0" y="1554"/>
                  <a:pt x="352" y="2631"/>
                  <a:pt x="1181" y="2838"/>
                </a:cubicBezTo>
                <a:cubicBezTo>
                  <a:pt x="1245" y="2849"/>
                  <a:pt x="1308" y="2854"/>
                  <a:pt x="1370" y="2854"/>
                </a:cubicBezTo>
                <a:cubicBezTo>
                  <a:pt x="1547" y="2854"/>
                  <a:pt x="1716" y="2812"/>
                  <a:pt x="1885" y="2735"/>
                </a:cubicBezTo>
                <a:cubicBezTo>
                  <a:pt x="1927" y="2714"/>
                  <a:pt x="1989" y="2693"/>
                  <a:pt x="2030" y="2673"/>
                </a:cubicBezTo>
                <a:cubicBezTo>
                  <a:pt x="2279" y="2507"/>
                  <a:pt x="2486" y="2300"/>
                  <a:pt x="2672" y="2051"/>
                </a:cubicBezTo>
                <a:cubicBezTo>
                  <a:pt x="2838" y="1844"/>
                  <a:pt x="2983" y="1616"/>
                  <a:pt x="2983" y="1347"/>
                </a:cubicBezTo>
                <a:cubicBezTo>
                  <a:pt x="2983" y="1140"/>
                  <a:pt x="2900" y="953"/>
                  <a:pt x="2755" y="788"/>
                </a:cubicBezTo>
                <a:cubicBezTo>
                  <a:pt x="2436" y="377"/>
                  <a:pt x="1827" y="1"/>
                  <a:pt x="126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19"/>
          <p:cNvSpPr/>
          <p:nvPr/>
        </p:nvSpPr>
        <p:spPr>
          <a:xfrm rot="10800000">
            <a:off x="-6839" y="2313092"/>
            <a:ext cx="937578" cy="1468477"/>
          </a:xfrm>
          <a:custGeom>
            <a:avLst/>
            <a:gdLst/>
            <a:ahLst/>
            <a:cxnLst/>
            <a:rect l="l" t="t" r="r" b="b"/>
            <a:pathLst>
              <a:path w="23304" h="36459" extrusionOk="0">
                <a:moveTo>
                  <a:pt x="19829" y="0"/>
                </a:moveTo>
                <a:cubicBezTo>
                  <a:pt x="17493" y="0"/>
                  <a:pt x="15105" y="475"/>
                  <a:pt x="13008" y="1174"/>
                </a:cubicBezTo>
                <a:cubicBezTo>
                  <a:pt x="6111" y="3432"/>
                  <a:pt x="0" y="9169"/>
                  <a:pt x="228" y="16979"/>
                </a:cubicBezTo>
                <a:cubicBezTo>
                  <a:pt x="394" y="22509"/>
                  <a:pt x="4391" y="28723"/>
                  <a:pt x="8451" y="32224"/>
                </a:cubicBezTo>
                <a:cubicBezTo>
                  <a:pt x="11887" y="35200"/>
                  <a:pt x="14959" y="36459"/>
                  <a:pt x="18940" y="36459"/>
                </a:cubicBezTo>
                <a:cubicBezTo>
                  <a:pt x="19808" y="36459"/>
                  <a:pt x="20720" y="36399"/>
                  <a:pt x="21688" y="36284"/>
                </a:cubicBezTo>
                <a:cubicBezTo>
                  <a:pt x="22226" y="36222"/>
                  <a:pt x="22765" y="36139"/>
                  <a:pt x="23303" y="36035"/>
                </a:cubicBezTo>
                <a:lnTo>
                  <a:pt x="23303" y="407"/>
                </a:lnTo>
                <a:cubicBezTo>
                  <a:pt x="22392" y="179"/>
                  <a:pt x="21460" y="55"/>
                  <a:pt x="20507" y="14"/>
                </a:cubicBezTo>
                <a:cubicBezTo>
                  <a:pt x="20282" y="5"/>
                  <a:pt x="20056" y="0"/>
                  <a:pt x="198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19"/>
          <p:cNvSpPr/>
          <p:nvPr/>
        </p:nvSpPr>
        <p:spPr>
          <a:xfrm rot="10800000">
            <a:off x="-6838" y="2622133"/>
            <a:ext cx="782603" cy="1481769"/>
          </a:xfrm>
          <a:custGeom>
            <a:avLst/>
            <a:gdLst/>
            <a:ahLst/>
            <a:cxnLst/>
            <a:rect l="l" t="t" r="r" b="b"/>
            <a:pathLst>
              <a:path w="19452" h="36789" extrusionOk="0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19"/>
          <p:cNvSpPr txBox="1">
            <a:spLocks noGrp="1"/>
          </p:cNvSpPr>
          <p:nvPr>
            <p:ph type="title" idx="2" hasCustomPrompt="1"/>
          </p:nvPr>
        </p:nvSpPr>
        <p:spPr>
          <a:xfrm>
            <a:off x="5071091" y="3512749"/>
            <a:ext cx="3346800" cy="56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41" name="Google Shape;441;p19"/>
          <p:cNvSpPr txBox="1">
            <a:spLocks noGrp="1"/>
          </p:cNvSpPr>
          <p:nvPr>
            <p:ph type="subTitle" idx="1"/>
          </p:nvPr>
        </p:nvSpPr>
        <p:spPr>
          <a:xfrm>
            <a:off x="704088" y="1481328"/>
            <a:ext cx="33468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2" name="Google Shape;442;p19"/>
          <p:cNvSpPr txBox="1">
            <a:spLocks noGrp="1"/>
          </p:cNvSpPr>
          <p:nvPr>
            <p:ph type="subTitle" idx="3"/>
          </p:nvPr>
        </p:nvSpPr>
        <p:spPr>
          <a:xfrm>
            <a:off x="5071091" y="3995928"/>
            <a:ext cx="33468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3" name="Google Shape;443;p19"/>
          <p:cNvSpPr txBox="1">
            <a:spLocks noGrp="1"/>
          </p:cNvSpPr>
          <p:nvPr>
            <p:ph type="subTitle" idx="4"/>
          </p:nvPr>
        </p:nvSpPr>
        <p:spPr>
          <a:xfrm>
            <a:off x="2898600" y="2743200"/>
            <a:ext cx="33468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4" name="Google Shape;444;p19"/>
          <p:cNvSpPr txBox="1">
            <a:spLocks noGrp="1"/>
          </p:cNvSpPr>
          <p:nvPr>
            <p:ph type="title" idx="5" hasCustomPrompt="1"/>
          </p:nvPr>
        </p:nvSpPr>
        <p:spPr>
          <a:xfrm>
            <a:off x="2898600" y="2254723"/>
            <a:ext cx="3346800" cy="56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 b="1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445" name="Google Shape;445;p19"/>
          <p:cNvGrpSpPr/>
          <p:nvPr/>
        </p:nvGrpSpPr>
        <p:grpSpPr>
          <a:xfrm>
            <a:off x="6462383" y="-6809"/>
            <a:ext cx="2286113" cy="1598833"/>
            <a:chOff x="3045330" y="-6829"/>
            <a:chExt cx="2308272" cy="1614331"/>
          </a:xfrm>
        </p:grpSpPr>
        <p:sp>
          <p:nvSpPr>
            <p:cNvPr id="446" name="Google Shape;446;p19"/>
            <p:cNvSpPr/>
            <p:nvPr/>
          </p:nvSpPr>
          <p:spPr>
            <a:xfrm>
              <a:off x="4420183" y="61587"/>
              <a:ext cx="933419" cy="1188837"/>
            </a:xfrm>
            <a:custGeom>
              <a:avLst/>
              <a:gdLst/>
              <a:ahLst/>
              <a:cxnLst/>
              <a:rect l="l" t="t" r="r" b="b"/>
              <a:pathLst>
                <a:path w="29083" h="37099" extrusionOk="0">
                  <a:moveTo>
                    <a:pt x="3464" y="0"/>
                  </a:moveTo>
                  <a:cubicBezTo>
                    <a:pt x="3337" y="0"/>
                    <a:pt x="3263" y="13"/>
                    <a:pt x="3252" y="40"/>
                  </a:cubicBezTo>
                  <a:cubicBezTo>
                    <a:pt x="1699" y="4162"/>
                    <a:pt x="0" y="10086"/>
                    <a:pt x="3024" y="14478"/>
                  </a:cubicBezTo>
                  <a:cubicBezTo>
                    <a:pt x="4164" y="16135"/>
                    <a:pt x="6090" y="16590"/>
                    <a:pt x="7789" y="17440"/>
                  </a:cubicBezTo>
                  <a:cubicBezTo>
                    <a:pt x="9736" y="18413"/>
                    <a:pt x="10502" y="20008"/>
                    <a:pt x="10813" y="22100"/>
                  </a:cubicBezTo>
                  <a:cubicBezTo>
                    <a:pt x="11041" y="23675"/>
                    <a:pt x="11144" y="25373"/>
                    <a:pt x="12139" y="26616"/>
                  </a:cubicBezTo>
                  <a:cubicBezTo>
                    <a:pt x="13485" y="28335"/>
                    <a:pt x="15660" y="28149"/>
                    <a:pt x="17296" y="29309"/>
                  </a:cubicBezTo>
                  <a:cubicBezTo>
                    <a:pt x="18373" y="30055"/>
                    <a:pt x="18912" y="31256"/>
                    <a:pt x="19471" y="32416"/>
                  </a:cubicBezTo>
                  <a:cubicBezTo>
                    <a:pt x="20468" y="34444"/>
                    <a:pt x="22931" y="37099"/>
                    <a:pt x="25536" y="37099"/>
                  </a:cubicBezTo>
                  <a:cubicBezTo>
                    <a:pt x="25963" y="37099"/>
                    <a:pt x="26395" y="37027"/>
                    <a:pt x="26825" y="36869"/>
                  </a:cubicBezTo>
                  <a:cubicBezTo>
                    <a:pt x="27715" y="34757"/>
                    <a:pt x="29083" y="32271"/>
                    <a:pt x="28544" y="29930"/>
                  </a:cubicBezTo>
                  <a:cubicBezTo>
                    <a:pt x="27695" y="26202"/>
                    <a:pt x="24940" y="24379"/>
                    <a:pt x="26659" y="20360"/>
                  </a:cubicBezTo>
                  <a:cubicBezTo>
                    <a:pt x="27860" y="17523"/>
                    <a:pt x="28068" y="14540"/>
                    <a:pt x="24733" y="13069"/>
                  </a:cubicBezTo>
                  <a:cubicBezTo>
                    <a:pt x="23324" y="12448"/>
                    <a:pt x="21294" y="12468"/>
                    <a:pt x="20217" y="11143"/>
                  </a:cubicBezTo>
                  <a:cubicBezTo>
                    <a:pt x="19078" y="9734"/>
                    <a:pt x="19803" y="8450"/>
                    <a:pt x="19658" y="6938"/>
                  </a:cubicBezTo>
                  <a:cubicBezTo>
                    <a:pt x="19326" y="3437"/>
                    <a:pt x="15556" y="2153"/>
                    <a:pt x="12636" y="1511"/>
                  </a:cubicBezTo>
                  <a:cubicBezTo>
                    <a:pt x="11879" y="1359"/>
                    <a:pt x="4791" y="0"/>
                    <a:pt x="3464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447" name="Google Shape;447;p19"/>
            <p:cNvSpPr/>
            <p:nvPr/>
          </p:nvSpPr>
          <p:spPr>
            <a:xfrm>
              <a:off x="3045330" y="-6829"/>
              <a:ext cx="1311723" cy="291866"/>
            </a:xfrm>
            <a:custGeom>
              <a:avLst/>
              <a:gdLst/>
              <a:ahLst/>
              <a:cxnLst/>
              <a:rect l="l" t="t" r="r" b="b"/>
              <a:pathLst>
                <a:path w="40870" h="9108" extrusionOk="0">
                  <a:moveTo>
                    <a:pt x="0" y="0"/>
                  </a:moveTo>
                  <a:cubicBezTo>
                    <a:pt x="1450" y="870"/>
                    <a:pt x="3232" y="1305"/>
                    <a:pt x="4599" y="1346"/>
                  </a:cubicBezTo>
                  <a:cubicBezTo>
                    <a:pt x="5883" y="1388"/>
                    <a:pt x="7188" y="1388"/>
                    <a:pt x="8348" y="2051"/>
                  </a:cubicBezTo>
                  <a:cubicBezTo>
                    <a:pt x="10047" y="3086"/>
                    <a:pt x="10792" y="5116"/>
                    <a:pt x="12905" y="5655"/>
                  </a:cubicBezTo>
                  <a:cubicBezTo>
                    <a:pt x="13250" y="5739"/>
                    <a:pt x="13599" y="5774"/>
                    <a:pt x="13949" y="5774"/>
                  </a:cubicBezTo>
                  <a:cubicBezTo>
                    <a:pt x="15159" y="5774"/>
                    <a:pt x="16394" y="5350"/>
                    <a:pt x="17566" y="5013"/>
                  </a:cubicBezTo>
                  <a:cubicBezTo>
                    <a:pt x="18352" y="4790"/>
                    <a:pt x="19093" y="4659"/>
                    <a:pt x="19803" y="4659"/>
                  </a:cubicBezTo>
                  <a:cubicBezTo>
                    <a:pt x="20945" y="4659"/>
                    <a:pt x="22008" y="4998"/>
                    <a:pt x="23055" y="5841"/>
                  </a:cubicBezTo>
                  <a:cubicBezTo>
                    <a:pt x="24526" y="7022"/>
                    <a:pt x="25748" y="8617"/>
                    <a:pt x="27716" y="8969"/>
                  </a:cubicBezTo>
                  <a:cubicBezTo>
                    <a:pt x="28249" y="9064"/>
                    <a:pt x="28776" y="9108"/>
                    <a:pt x="29297" y="9108"/>
                  </a:cubicBezTo>
                  <a:cubicBezTo>
                    <a:pt x="33910" y="9108"/>
                    <a:pt x="37976" y="5628"/>
                    <a:pt x="40786" y="2817"/>
                  </a:cubicBezTo>
                  <a:cubicBezTo>
                    <a:pt x="40869" y="2714"/>
                    <a:pt x="40103" y="1471"/>
                    <a:pt x="39109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448" name="Google Shape;448;p19"/>
            <p:cNvSpPr/>
            <p:nvPr/>
          </p:nvSpPr>
          <p:spPr>
            <a:xfrm>
              <a:off x="3623040" y="328330"/>
              <a:ext cx="848367" cy="1279172"/>
            </a:xfrm>
            <a:custGeom>
              <a:avLst/>
              <a:gdLst/>
              <a:ahLst/>
              <a:cxnLst/>
              <a:rect l="l" t="t" r="r" b="b"/>
              <a:pathLst>
                <a:path w="26433" h="39918" extrusionOk="0">
                  <a:moveTo>
                    <a:pt x="20451" y="1"/>
                  </a:moveTo>
                  <a:cubicBezTo>
                    <a:pt x="20449" y="1"/>
                    <a:pt x="20447" y="1"/>
                    <a:pt x="20446" y="2"/>
                  </a:cubicBezTo>
                  <a:cubicBezTo>
                    <a:pt x="16158" y="954"/>
                    <a:pt x="10275" y="2798"/>
                    <a:pt x="8266" y="7728"/>
                  </a:cubicBezTo>
                  <a:cubicBezTo>
                    <a:pt x="7499" y="9592"/>
                    <a:pt x="8183" y="11456"/>
                    <a:pt x="8411" y="13341"/>
                  </a:cubicBezTo>
                  <a:cubicBezTo>
                    <a:pt x="8659" y="15496"/>
                    <a:pt x="7748" y="17008"/>
                    <a:pt x="6174" y="18416"/>
                  </a:cubicBezTo>
                  <a:cubicBezTo>
                    <a:pt x="4972" y="19473"/>
                    <a:pt x="3626" y="20488"/>
                    <a:pt x="3108" y="22000"/>
                  </a:cubicBezTo>
                  <a:cubicBezTo>
                    <a:pt x="2425" y="24071"/>
                    <a:pt x="3750" y="25791"/>
                    <a:pt x="3709" y="27779"/>
                  </a:cubicBezTo>
                  <a:cubicBezTo>
                    <a:pt x="3667" y="29105"/>
                    <a:pt x="2942" y="30203"/>
                    <a:pt x="2300" y="31321"/>
                  </a:cubicBezTo>
                  <a:cubicBezTo>
                    <a:pt x="954" y="33579"/>
                    <a:pt x="1" y="37991"/>
                    <a:pt x="2611" y="39917"/>
                  </a:cubicBezTo>
                  <a:cubicBezTo>
                    <a:pt x="4869" y="39503"/>
                    <a:pt x="7686" y="39275"/>
                    <a:pt x="9364" y="37535"/>
                  </a:cubicBezTo>
                  <a:cubicBezTo>
                    <a:pt x="11994" y="34780"/>
                    <a:pt x="12015" y="31466"/>
                    <a:pt x="16324" y="30700"/>
                  </a:cubicBezTo>
                  <a:cubicBezTo>
                    <a:pt x="19327" y="30161"/>
                    <a:pt x="21958" y="28690"/>
                    <a:pt x="21357" y="25107"/>
                  </a:cubicBezTo>
                  <a:cubicBezTo>
                    <a:pt x="21088" y="23574"/>
                    <a:pt x="19969" y="21896"/>
                    <a:pt x="20487" y="20281"/>
                  </a:cubicBezTo>
                  <a:cubicBezTo>
                    <a:pt x="21026" y="18541"/>
                    <a:pt x="22517" y="18437"/>
                    <a:pt x="23698" y="17484"/>
                  </a:cubicBezTo>
                  <a:cubicBezTo>
                    <a:pt x="26432" y="15309"/>
                    <a:pt x="25438" y="11436"/>
                    <a:pt x="24381" y="8660"/>
                  </a:cubicBezTo>
                  <a:cubicBezTo>
                    <a:pt x="24072" y="7856"/>
                    <a:pt x="20811" y="1"/>
                    <a:pt x="20451" y="1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EDE6"/>
                </a:solidFill>
              </a:endParaRPr>
            </a:p>
          </p:txBody>
        </p:sp>
      </p:grpSp>
      <p:grpSp>
        <p:nvGrpSpPr>
          <p:cNvPr id="449" name="Google Shape;449;p19"/>
          <p:cNvGrpSpPr/>
          <p:nvPr/>
        </p:nvGrpSpPr>
        <p:grpSpPr>
          <a:xfrm rot="-5400000">
            <a:off x="8147745" y="1475666"/>
            <a:ext cx="652955" cy="597215"/>
            <a:chOff x="5177300" y="2314950"/>
            <a:chExt cx="341575" cy="312400"/>
          </a:xfrm>
        </p:grpSpPr>
        <p:sp>
          <p:nvSpPr>
            <p:cNvPr id="450" name="Google Shape;450;p19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9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9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9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9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5" name="Google Shape;455;p19"/>
          <p:cNvSpPr/>
          <p:nvPr/>
        </p:nvSpPr>
        <p:spPr>
          <a:xfrm rot="10800000">
            <a:off x="3463667" y="-6899"/>
            <a:ext cx="2316968" cy="528274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26039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 and body 2">
    <p:bg>
      <p:bgPr>
        <a:solidFill>
          <a:schemeClr val="accent6"/>
        </a:solid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0"/>
          <p:cNvSpPr/>
          <p:nvPr/>
        </p:nvSpPr>
        <p:spPr>
          <a:xfrm>
            <a:off x="692715" y="1034242"/>
            <a:ext cx="186752" cy="167685"/>
          </a:xfrm>
          <a:custGeom>
            <a:avLst/>
            <a:gdLst/>
            <a:ahLst/>
            <a:cxnLst/>
            <a:rect l="l" t="t" r="r" b="b"/>
            <a:pathLst>
              <a:path w="5821" h="5221" extrusionOk="0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20"/>
          <p:cNvSpPr/>
          <p:nvPr/>
        </p:nvSpPr>
        <p:spPr>
          <a:xfrm>
            <a:off x="2560783" y="233392"/>
            <a:ext cx="95702" cy="91695"/>
          </a:xfrm>
          <a:custGeom>
            <a:avLst/>
            <a:gdLst/>
            <a:ahLst/>
            <a:cxnLst/>
            <a:rect l="l" t="t" r="r" b="b"/>
            <a:pathLst>
              <a:path w="2983" h="2855" extrusionOk="0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20"/>
          <p:cNvSpPr/>
          <p:nvPr/>
        </p:nvSpPr>
        <p:spPr>
          <a:xfrm>
            <a:off x="6362046" y="233231"/>
            <a:ext cx="95060" cy="91856"/>
          </a:xfrm>
          <a:custGeom>
            <a:avLst/>
            <a:gdLst/>
            <a:ahLst/>
            <a:cxnLst/>
            <a:rect l="l" t="t" r="r" b="b"/>
            <a:pathLst>
              <a:path w="2963" h="2860" extrusionOk="0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20"/>
          <p:cNvSpPr/>
          <p:nvPr/>
        </p:nvSpPr>
        <p:spPr>
          <a:xfrm>
            <a:off x="8328478" y="4747860"/>
            <a:ext cx="121625" cy="109135"/>
          </a:xfrm>
          <a:custGeom>
            <a:avLst/>
            <a:gdLst/>
            <a:ahLst/>
            <a:cxnLst/>
            <a:rect l="l" t="t" r="r" b="b"/>
            <a:pathLst>
              <a:path w="3791" h="3398" extrusionOk="0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20"/>
          <p:cNvSpPr/>
          <p:nvPr/>
        </p:nvSpPr>
        <p:spPr>
          <a:xfrm>
            <a:off x="8643464" y="1326960"/>
            <a:ext cx="121657" cy="109135"/>
          </a:xfrm>
          <a:custGeom>
            <a:avLst/>
            <a:gdLst/>
            <a:ahLst/>
            <a:cxnLst/>
            <a:rect l="l" t="t" r="r" b="b"/>
            <a:pathLst>
              <a:path w="3792" h="3398" extrusionOk="0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20"/>
          <p:cNvSpPr/>
          <p:nvPr/>
        </p:nvSpPr>
        <p:spPr>
          <a:xfrm>
            <a:off x="-10405" y="-6911"/>
            <a:ext cx="1394273" cy="1108375"/>
          </a:xfrm>
          <a:custGeom>
            <a:avLst/>
            <a:gdLst/>
            <a:ahLst/>
            <a:cxnLst/>
            <a:rect l="l" t="t" r="r" b="b"/>
            <a:pathLst>
              <a:path w="43459" h="34510" extrusionOk="0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20"/>
          <p:cNvSpPr/>
          <p:nvPr/>
        </p:nvSpPr>
        <p:spPr>
          <a:xfrm>
            <a:off x="7710450" y="530327"/>
            <a:ext cx="1433536" cy="1327661"/>
          </a:xfrm>
          <a:custGeom>
            <a:avLst/>
            <a:gdLst/>
            <a:ahLst/>
            <a:cxnLst/>
            <a:rect l="l" t="t" r="r" b="b"/>
            <a:pathLst>
              <a:path w="66452" h="61480" extrusionOk="0">
                <a:moveTo>
                  <a:pt x="41698" y="1"/>
                </a:moveTo>
                <a:cubicBezTo>
                  <a:pt x="37804" y="1"/>
                  <a:pt x="33806" y="125"/>
                  <a:pt x="29725" y="394"/>
                </a:cubicBezTo>
                <a:lnTo>
                  <a:pt x="29270" y="436"/>
                </a:lnTo>
                <a:cubicBezTo>
                  <a:pt x="20342" y="1016"/>
                  <a:pt x="9198" y="1741"/>
                  <a:pt x="3750" y="8141"/>
                </a:cubicBezTo>
                <a:cubicBezTo>
                  <a:pt x="1099" y="11228"/>
                  <a:pt x="1" y="15412"/>
                  <a:pt x="477" y="20591"/>
                </a:cubicBezTo>
                <a:cubicBezTo>
                  <a:pt x="2486" y="42299"/>
                  <a:pt x="25728" y="52014"/>
                  <a:pt x="35608" y="55183"/>
                </a:cubicBezTo>
                <a:cubicBezTo>
                  <a:pt x="46504" y="58663"/>
                  <a:pt x="56799" y="60755"/>
                  <a:pt x="66451" y="61480"/>
                </a:cubicBezTo>
                <a:lnTo>
                  <a:pt x="66451" y="59885"/>
                </a:lnTo>
                <a:cubicBezTo>
                  <a:pt x="56944" y="59181"/>
                  <a:pt x="46814" y="57109"/>
                  <a:pt x="36105" y="53671"/>
                </a:cubicBezTo>
                <a:cubicBezTo>
                  <a:pt x="30181" y="51786"/>
                  <a:pt x="19348" y="47477"/>
                  <a:pt x="11456" y="39585"/>
                </a:cubicBezTo>
                <a:cubicBezTo>
                  <a:pt x="6546" y="34697"/>
                  <a:pt x="2797" y="28400"/>
                  <a:pt x="2051" y="20446"/>
                </a:cubicBezTo>
                <a:cubicBezTo>
                  <a:pt x="1616" y="15640"/>
                  <a:pt x="2569" y="11953"/>
                  <a:pt x="4951" y="9156"/>
                </a:cubicBezTo>
                <a:cubicBezTo>
                  <a:pt x="9964" y="3274"/>
                  <a:pt x="20735" y="2569"/>
                  <a:pt x="29373" y="2010"/>
                </a:cubicBezTo>
                <a:lnTo>
                  <a:pt x="29829" y="1989"/>
                </a:lnTo>
                <a:cubicBezTo>
                  <a:pt x="33868" y="1720"/>
                  <a:pt x="37845" y="1596"/>
                  <a:pt x="41719" y="1596"/>
                </a:cubicBezTo>
                <a:cubicBezTo>
                  <a:pt x="47705" y="1596"/>
                  <a:pt x="53484" y="1906"/>
                  <a:pt x="58953" y="2528"/>
                </a:cubicBezTo>
                <a:cubicBezTo>
                  <a:pt x="61521" y="2839"/>
                  <a:pt x="64007" y="3191"/>
                  <a:pt x="66451" y="3626"/>
                </a:cubicBezTo>
                <a:lnTo>
                  <a:pt x="66451" y="2031"/>
                </a:lnTo>
                <a:cubicBezTo>
                  <a:pt x="64069" y="1616"/>
                  <a:pt x="61625" y="1244"/>
                  <a:pt x="59139" y="954"/>
                </a:cubicBezTo>
                <a:cubicBezTo>
                  <a:pt x="53588" y="332"/>
                  <a:pt x="47767" y="1"/>
                  <a:pt x="4169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20"/>
          <p:cNvSpPr/>
          <p:nvPr/>
        </p:nvSpPr>
        <p:spPr>
          <a:xfrm>
            <a:off x="3857333" y="-6911"/>
            <a:ext cx="2387772" cy="1042117"/>
          </a:xfrm>
          <a:custGeom>
            <a:avLst/>
            <a:gdLst/>
            <a:ahLst/>
            <a:cxnLst/>
            <a:rect l="l" t="t" r="r" b="b"/>
            <a:pathLst>
              <a:path w="74426" h="32447" extrusionOk="0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20"/>
          <p:cNvSpPr/>
          <p:nvPr/>
        </p:nvSpPr>
        <p:spPr>
          <a:xfrm>
            <a:off x="3207626" y="4433150"/>
            <a:ext cx="1547839" cy="711981"/>
          </a:xfrm>
          <a:custGeom>
            <a:avLst/>
            <a:gdLst/>
            <a:ahLst/>
            <a:cxnLst/>
            <a:rect l="l" t="t" r="r" b="b"/>
            <a:pathLst>
              <a:path w="62350" h="28680" extrusionOk="0">
                <a:moveTo>
                  <a:pt x="41636" y="0"/>
                </a:moveTo>
                <a:cubicBezTo>
                  <a:pt x="26782" y="0"/>
                  <a:pt x="9821" y="8724"/>
                  <a:pt x="2175" y="20436"/>
                </a:cubicBezTo>
                <a:cubicBezTo>
                  <a:pt x="1699" y="21181"/>
                  <a:pt x="1285" y="21989"/>
                  <a:pt x="953" y="22839"/>
                </a:cubicBezTo>
                <a:cubicBezTo>
                  <a:pt x="228" y="24724"/>
                  <a:pt x="0" y="26795"/>
                  <a:pt x="518" y="28680"/>
                </a:cubicBezTo>
                <a:lnTo>
                  <a:pt x="53318" y="28680"/>
                </a:lnTo>
                <a:cubicBezTo>
                  <a:pt x="55265" y="27396"/>
                  <a:pt x="57068" y="25925"/>
                  <a:pt x="58559" y="24164"/>
                </a:cubicBezTo>
                <a:cubicBezTo>
                  <a:pt x="60734" y="21616"/>
                  <a:pt x="62225" y="18426"/>
                  <a:pt x="62267" y="15071"/>
                </a:cubicBezTo>
                <a:cubicBezTo>
                  <a:pt x="62350" y="8339"/>
                  <a:pt x="56405" y="2705"/>
                  <a:pt x="49880" y="1006"/>
                </a:cubicBezTo>
                <a:cubicBezTo>
                  <a:pt x="47263" y="322"/>
                  <a:pt x="44488" y="0"/>
                  <a:pt x="41636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20"/>
          <p:cNvSpPr/>
          <p:nvPr/>
        </p:nvSpPr>
        <p:spPr>
          <a:xfrm>
            <a:off x="1422746" y="4751853"/>
            <a:ext cx="183515" cy="147455"/>
          </a:xfrm>
          <a:custGeom>
            <a:avLst/>
            <a:gdLst/>
            <a:ahLst/>
            <a:cxnLst/>
            <a:rect l="l" t="t" r="r" b="b"/>
            <a:pathLst>
              <a:path w="7810" h="6276" extrusionOk="0">
                <a:moveTo>
                  <a:pt x="4062" y="1"/>
                </a:moveTo>
                <a:cubicBezTo>
                  <a:pt x="3994" y="1"/>
                  <a:pt x="3924" y="3"/>
                  <a:pt x="3854" y="9"/>
                </a:cubicBezTo>
                <a:cubicBezTo>
                  <a:pt x="2797" y="112"/>
                  <a:pt x="1202" y="1086"/>
                  <a:pt x="622" y="2101"/>
                </a:cubicBezTo>
                <a:cubicBezTo>
                  <a:pt x="1" y="3137"/>
                  <a:pt x="581" y="3696"/>
                  <a:pt x="1306" y="4504"/>
                </a:cubicBezTo>
                <a:cubicBezTo>
                  <a:pt x="2123" y="5429"/>
                  <a:pt x="3146" y="6276"/>
                  <a:pt x="4265" y="6276"/>
                </a:cubicBezTo>
                <a:cubicBezTo>
                  <a:pt x="4423" y="6276"/>
                  <a:pt x="4583" y="6259"/>
                  <a:pt x="4744" y="6223"/>
                </a:cubicBezTo>
                <a:cubicBezTo>
                  <a:pt x="5014" y="6161"/>
                  <a:pt x="5304" y="6057"/>
                  <a:pt x="5594" y="5871"/>
                </a:cubicBezTo>
                <a:cubicBezTo>
                  <a:pt x="7064" y="4918"/>
                  <a:pt x="7810" y="3385"/>
                  <a:pt x="6733" y="1811"/>
                </a:cubicBezTo>
                <a:cubicBezTo>
                  <a:pt x="6066" y="850"/>
                  <a:pt x="5269" y="1"/>
                  <a:pt x="406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20"/>
          <p:cNvSpPr/>
          <p:nvPr/>
        </p:nvSpPr>
        <p:spPr>
          <a:xfrm>
            <a:off x="1269054" y="4566503"/>
            <a:ext cx="130858" cy="120059"/>
          </a:xfrm>
          <a:custGeom>
            <a:avLst/>
            <a:gdLst/>
            <a:ahLst/>
            <a:cxnLst/>
            <a:rect l="l" t="t" r="r" b="b"/>
            <a:pathLst>
              <a:path w="5569" h="5110" extrusionOk="0">
                <a:moveTo>
                  <a:pt x="3008" y="0"/>
                </a:moveTo>
                <a:cubicBezTo>
                  <a:pt x="2704" y="0"/>
                  <a:pt x="2356" y="130"/>
                  <a:pt x="1902" y="420"/>
                </a:cubicBezTo>
                <a:cubicBezTo>
                  <a:pt x="1073" y="938"/>
                  <a:pt x="162" y="1642"/>
                  <a:pt x="100" y="2595"/>
                </a:cubicBezTo>
                <a:cubicBezTo>
                  <a:pt x="0" y="3786"/>
                  <a:pt x="1650" y="5109"/>
                  <a:pt x="2827" y="5109"/>
                </a:cubicBezTo>
                <a:cubicBezTo>
                  <a:pt x="2879" y="5109"/>
                  <a:pt x="2929" y="5107"/>
                  <a:pt x="2979" y="5101"/>
                </a:cubicBezTo>
                <a:cubicBezTo>
                  <a:pt x="3207" y="5060"/>
                  <a:pt x="3414" y="5019"/>
                  <a:pt x="3600" y="4936"/>
                </a:cubicBezTo>
                <a:cubicBezTo>
                  <a:pt x="5154" y="4314"/>
                  <a:pt x="5568" y="2119"/>
                  <a:pt x="4429" y="917"/>
                </a:cubicBezTo>
                <a:cubicBezTo>
                  <a:pt x="3888" y="351"/>
                  <a:pt x="3507" y="0"/>
                  <a:pt x="300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20"/>
          <p:cNvSpPr/>
          <p:nvPr/>
        </p:nvSpPr>
        <p:spPr>
          <a:xfrm>
            <a:off x="1575099" y="4594298"/>
            <a:ext cx="144580" cy="72130"/>
          </a:xfrm>
          <a:custGeom>
            <a:avLst/>
            <a:gdLst/>
            <a:ahLst/>
            <a:cxnLst/>
            <a:rect l="l" t="t" r="r" b="b"/>
            <a:pathLst>
              <a:path w="6153" h="3070" extrusionOk="0">
                <a:moveTo>
                  <a:pt x="3130" y="1"/>
                </a:moveTo>
                <a:cubicBezTo>
                  <a:pt x="2769" y="1"/>
                  <a:pt x="2391" y="156"/>
                  <a:pt x="1989" y="542"/>
                </a:cubicBezTo>
                <a:cubicBezTo>
                  <a:pt x="0" y="2448"/>
                  <a:pt x="3149" y="2883"/>
                  <a:pt x="4764" y="3069"/>
                </a:cubicBezTo>
                <a:cubicBezTo>
                  <a:pt x="6152" y="2779"/>
                  <a:pt x="5386" y="1412"/>
                  <a:pt x="4744" y="853"/>
                </a:cubicBezTo>
                <a:cubicBezTo>
                  <a:pt x="4225" y="384"/>
                  <a:pt x="3698" y="1"/>
                  <a:pt x="313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20"/>
          <p:cNvSpPr/>
          <p:nvPr/>
        </p:nvSpPr>
        <p:spPr>
          <a:xfrm>
            <a:off x="1095624" y="4433147"/>
            <a:ext cx="114950" cy="73163"/>
          </a:xfrm>
          <a:custGeom>
            <a:avLst/>
            <a:gdLst/>
            <a:ahLst/>
            <a:cxnLst/>
            <a:rect l="l" t="t" r="r" b="b"/>
            <a:pathLst>
              <a:path w="4892" h="3114" extrusionOk="0">
                <a:moveTo>
                  <a:pt x="3093" y="1"/>
                </a:moveTo>
                <a:cubicBezTo>
                  <a:pt x="2807" y="1"/>
                  <a:pt x="2492" y="57"/>
                  <a:pt x="2157" y="151"/>
                </a:cubicBezTo>
                <a:cubicBezTo>
                  <a:pt x="1" y="747"/>
                  <a:pt x="1693" y="3114"/>
                  <a:pt x="3519" y="3114"/>
                </a:cubicBezTo>
                <a:cubicBezTo>
                  <a:pt x="3534" y="3114"/>
                  <a:pt x="3550" y="3114"/>
                  <a:pt x="3566" y="3113"/>
                </a:cubicBezTo>
                <a:cubicBezTo>
                  <a:pt x="4539" y="2347"/>
                  <a:pt x="4891" y="2119"/>
                  <a:pt x="4436" y="938"/>
                </a:cubicBezTo>
                <a:cubicBezTo>
                  <a:pt x="4169" y="251"/>
                  <a:pt x="3694" y="1"/>
                  <a:pt x="309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20"/>
          <p:cNvSpPr/>
          <p:nvPr/>
        </p:nvSpPr>
        <p:spPr>
          <a:xfrm>
            <a:off x="1159442" y="4745791"/>
            <a:ext cx="70117" cy="63225"/>
          </a:xfrm>
          <a:custGeom>
            <a:avLst/>
            <a:gdLst/>
            <a:ahLst/>
            <a:cxnLst/>
            <a:rect l="l" t="t" r="r" b="b"/>
            <a:pathLst>
              <a:path w="2984" h="2691" extrusionOk="0">
                <a:moveTo>
                  <a:pt x="1169" y="1"/>
                </a:moveTo>
                <a:cubicBezTo>
                  <a:pt x="1105" y="1"/>
                  <a:pt x="1040" y="6"/>
                  <a:pt x="974" y="18"/>
                </a:cubicBezTo>
                <a:cubicBezTo>
                  <a:pt x="0" y="184"/>
                  <a:pt x="83" y="2421"/>
                  <a:pt x="912" y="2545"/>
                </a:cubicBezTo>
                <a:lnTo>
                  <a:pt x="1181" y="2690"/>
                </a:lnTo>
                <a:cubicBezTo>
                  <a:pt x="2155" y="2380"/>
                  <a:pt x="2983" y="1675"/>
                  <a:pt x="2362" y="743"/>
                </a:cubicBezTo>
                <a:cubicBezTo>
                  <a:pt x="2087" y="339"/>
                  <a:pt x="1665" y="1"/>
                  <a:pt x="11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1" name="Google Shape;471;p20"/>
          <p:cNvGrpSpPr/>
          <p:nvPr/>
        </p:nvGrpSpPr>
        <p:grpSpPr>
          <a:xfrm rot="10800000">
            <a:off x="6311381" y="3803824"/>
            <a:ext cx="1931101" cy="1350549"/>
            <a:chOff x="3045330" y="-6829"/>
            <a:chExt cx="2308272" cy="1614331"/>
          </a:xfrm>
        </p:grpSpPr>
        <p:sp>
          <p:nvSpPr>
            <p:cNvPr id="472" name="Google Shape;472;p20"/>
            <p:cNvSpPr/>
            <p:nvPr/>
          </p:nvSpPr>
          <p:spPr>
            <a:xfrm>
              <a:off x="4420183" y="61587"/>
              <a:ext cx="933419" cy="1188837"/>
            </a:xfrm>
            <a:custGeom>
              <a:avLst/>
              <a:gdLst/>
              <a:ahLst/>
              <a:cxnLst/>
              <a:rect l="l" t="t" r="r" b="b"/>
              <a:pathLst>
                <a:path w="29083" h="37099" extrusionOk="0">
                  <a:moveTo>
                    <a:pt x="3464" y="0"/>
                  </a:moveTo>
                  <a:cubicBezTo>
                    <a:pt x="3337" y="0"/>
                    <a:pt x="3263" y="13"/>
                    <a:pt x="3252" y="40"/>
                  </a:cubicBezTo>
                  <a:cubicBezTo>
                    <a:pt x="1699" y="4162"/>
                    <a:pt x="0" y="10086"/>
                    <a:pt x="3024" y="14478"/>
                  </a:cubicBezTo>
                  <a:cubicBezTo>
                    <a:pt x="4164" y="16135"/>
                    <a:pt x="6090" y="16590"/>
                    <a:pt x="7789" y="17440"/>
                  </a:cubicBezTo>
                  <a:cubicBezTo>
                    <a:pt x="9736" y="18413"/>
                    <a:pt x="10502" y="20008"/>
                    <a:pt x="10813" y="22100"/>
                  </a:cubicBezTo>
                  <a:cubicBezTo>
                    <a:pt x="11041" y="23675"/>
                    <a:pt x="11144" y="25373"/>
                    <a:pt x="12139" y="26616"/>
                  </a:cubicBezTo>
                  <a:cubicBezTo>
                    <a:pt x="13485" y="28335"/>
                    <a:pt x="15660" y="28149"/>
                    <a:pt x="17296" y="29309"/>
                  </a:cubicBezTo>
                  <a:cubicBezTo>
                    <a:pt x="18373" y="30055"/>
                    <a:pt x="18912" y="31256"/>
                    <a:pt x="19471" y="32416"/>
                  </a:cubicBezTo>
                  <a:cubicBezTo>
                    <a:pt x="20468" y="34444"/>
                    <a:pt x="22931" y="37099"/>
                    <a:pt x="25536" y="37099"/>
                  </a:cubicBezTo>
                  <a:cubicBezTo>
                    <a:pt x="25963" y="37099"/>
                    <a:pt x="26395" y="37027"/>
                    <a:pt x="26825" y="36869"/>
                  </a:cubicBezTo>
                  <a:cubicBezTo>
                    <a:pt x="27715" y="34757"/>
                    <a:pt x="29083" y="32271"/>
                    <a:pt x="28544" y="29930"/>
                  </a:cubicBezTo>
                  <a:cubicBezTo>
                    <a:pt x="27695" y="26202"/>
                    <a:pt x="24940" y="24379"/>
                    <a:pt x="26659" y="20360"/>
                  </a:cubicBezTo>
                  <a:cubicBezTo>
                    <a:pt x="27860" y="17523"/>
                    <a:pt x="28068" y="14540"/>
                    <a:pt x="24733" y="13069"/>
                  </a:cubicBezTo>
                  <a:cubicBezTo>
                    <a:pt x="23324" y="12448"/>
                    <a:pt x="21294" y="12468"/>
                    <a:pt x="20217" y="11143"/>
                  </a:cubicBezTo>
                  <a:cubicBezTo>
                    <a:pt x="19078" y="9734"/>
                    <a:pt x="19803" y="8450"/>
                    <a:pt x="19658" y="6938"/>
                  </a:cubicBezTo>
                  <a:cubicBezTo>
                    <a:pt x="19326" y="3437"/>
                    <a:pt x="15556" y="2153"/>
                    <a:pt x="12636" y="1511"/>
                  </a:cubicBezTo>
                  <a:cubicBezTo>
                    <a:pt x="11879" y="1359"/>
                    <a:pt x="4791" y="0"/>
                    <a:pt x="34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3045330" y="-6829"/>
              <a:ext cx="1311723" cy="291866"/>
            </a:xfrm>
            <a:custGeom>
              <a:avLst/>
              <a:gdLst/>
              <a:ahLst/>
              <a:cxnLst/>
              <a:rect l="l" t="t" r="r" b="b"/>
              <a:pathLst>
                <a:path w="40870" h="9108" extrusionOk="0">
                  <a:moveTo>
                    <a:pt x="0" y="0"/>
                  </a:moveTo>
                  <a:cubicBezTo>
                    <a:pt x="1450" y="870"/>
                    <a:pt x="3232" y="1305"/>
                    <a:pt x="4599" y="1346"/>
                  </a:cubicBezTo>
                  <a:cubicBezTo>
                    <a:pt x="5883" y="1388"/>
                    <a:pt x="7188" y="1388"/>
                    <a:pt x="8348" y="2051"/>
                  </a:cubicBezTo>
                  <a:cubicBezTo>
                    <a:pt x="10047" y="3086"/>
                    <a:pt x="10792" y="5116"/>
                    <a:pt x="12905" y="5655"/>
                  </a:cubicBezTo>
                  <a:cubicBezTo>
                    <a:pt x="13250" y="5739"/>
                    <a:pt x="13599" y="5774"/>
                    <a:pt x="13949" y="5774"/>
                  </a:cubicBezTo>
                  <a:cubicBezTo>
                    <a:pt x="15159" y="5774"/>
                    <a:pt x="16394" y="5350"/>
                    <a:pt x="17566" y="5013"/>
                  </a:cubicBezTo>
                  <a:cubicBezTo>
                    <a:pt x="18352" y="4790"/>
                    <a:pt x="19093" y="4659"/>
                    <a:pt x="19803" y="4659"/>
                  </a:cubicBezTo>
                  <a:cubicBezTo>
                    <a:pt x="20945" y="4659"/>
                    <a:pt x="22008" y="4998"/>
                    <a:pt x="23055" y="5841"/>
                  </a:cubicBezTo>
                  <a:cubicBezTo>
                    <a:pt x="24526" y="7022"/>
                    <a:pt x="25748" y="8617"/>
                    <a:pt x="27716" y="8969"/>
                  </a:cubicBezTo>
                  <a:cubicBezTo>
                    <a:pt x="28249" y="9064"/>
                    <a:pt x="28776" y="9108"/>
                    <a:pt x="29297" y="9108"/>
                  </a:cubicBezTo>
                  <a:cubicBezTo>
                    <a:pt x="33910" y="9108"/>
                    <a:pt x="37976" y="5628"/>
                    <a:pt x="40786" y="2817"/>
                  </a:cubicBezTo>
                  <a:cubicBezTo>
                    <a:pt x="40869" y="2714"/>
                    <a:pt x="40103" y="1471"/>
                    <a:pt x="39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3623040" y="328330"/>
              <a:ext cx="848367" cy="1279172"/>
            </a:xfrm>
            <a:custGeom>
              <a:avLst/>
              <a:gdLst/>
              <a:ahLst/>
              <a:cxnLst/>
              <a:rect l="l" t="t" r="r" b="b"/>
              <a:pathLst>
                <a:path w="26433" h="39918" extrusionOk="0">
                  <a:moveTo>
                    <a:pt x="20451" y="1"/>
                  </a:moveTo>
                  <a:cubicBezTo>
                    <a:pt x="20449" y="1"/>
                    <a:pt x="20447" y="1"/>
                    <a:pt x="20446" y="2"/>
                  </a:cubicBezTo>
                  <a:cubicBezTo>
                    <a:pt x="16158" y="954"/>
                    <a:pt x="10275" y="2798"/>
                    <a:pt x="8266" y="7728"/>
                  </a:cubicBezTo>
                  <a:cubicBezTo>
                    <a:pt x="7499" y="9592"/>
                    <a:pt x="8183" y="11456"/>
                    <a:pt x="8411" y="13341"/>
                  </a:cubicBezTo>
                  <a:cubicBezTo>
                    <a:pt x="8659" y="15496"/>
                    <a:pt x="7748" y="17008"/>
                    <a:pt x="6174" y="18416"/>
                  </a:cubicBezTo>
                  <a:cubicBezTo>
                    <a:pt x="4972" y="19473"/>
                    <a:pt x="3626" y="20488"/>
                    <a:pt x="3108" y="22000"/>
                  </a:cubicBezTo>
                  <a:cubicBezTo>
                    <a:pt x="2425" y="24071"/>
                    <a:pt x="3750" y="25791"/>
                    <a:pt x="3709" y="27779"/>
                  </a:cubicBezTo>
                  <a:cubicBezTo>
                    <a:pt x="3667" y="29105"/>
                    <a:pt x="2942" y="30203"/>
                    <a:pt x="2300" y="31321"/>
                  </a:cubicBezTo>
                  <a:cubicBezTo>
                    <a:pt x="954" y="33579"/>
                    <a:pt x="1" y="37991"/>
                    <a:pt x="2611" y="39917"/>
                  </a:cubicBezTo>
                  <a:cubicBezTo>
                    <a:pt x="4869" y="39503"/>
                    <a:pt x="7686" y="39275"/>
                    <a:pt x="9364" y="37535"/>
                  </a:cubicBezTo>
                  <a:cubicBezTo>
                    <a:pt x="11994" y="34780"/>
                    <a:pt x="12015" y="31466"/>
                    <a:pt x="16324" y="30700"/>
                  </a:cubicBezTo>
                  <a:cubicBezTo>
                    <a:pt x="19327" y="30161"/>
                    <a:pt x="21958" y="28690"/>
                    <a:pt x="21357" y="25107"/>
                  </a:cubicBezTo>
                  <a:cubicBezTo>
                    <a:pt x="21088" y="23574"/>
                    <a:pt x="19969" y="21896"/>
                    <a:pt x="20487" y="20281"/>
                  </a:cubicBezTo>
                  <a:cubicBezTo>
                    <a:pt x="21026" y="18541"/>
                    <a:pt x="22517" y="18437"/>
                    <a:pt x="23698" y="17484"/>
                  </a:cubicBezTo>
                  <a:cubicBezTo>
                    <a:pt x="26432" y="15309"/>
                    <a:pt x="25438" y="11436"/>
                    <a:pt x="24381" y="8660"/>
                  </a:cubicBezTo>
                  <a:cubicBezTo>
                    <a:pt x="24072" y="7856"/>
                    <a:pt x="20811" y="1"/>
                    <a:pt x="204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5" name="Google Shape;475;p20"/>
          <p:cNvSpPr txBox="1">
            <a:spLocks noGrp="1"/>
          </p:cNvSpPr>
          <p:nvPr>
            <p:ph type="title"/>
          </p:nvPr>
        </p:nvSpPr>
        <p:spPr>
          <a:xfrm>
            <a:off x="4169664" y="1225332"/>
            <a:ext cx="3264300" cy="7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76" name="Google Shape;476;p20"/>
          <p:cNvSpPr txBox="1">
            <a:spLocks noGrp="1"/>
          </p:cNvSpPr>
          <p:nvPr>
            <p:ph type="subTitle" idx="1"/>
          </p:nvPr>
        </p:nvSpPr>
        <p:spPr>
          <a:xfrm>
            <a:off x="4187952" y="2139696"/>
            <a:ext cx="32643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477" name="Google Shape;477;p20"/>
          <p:cNvSpPr/>
          <p:nvPr/>
        </p:nvSpPr>
        <p:spPr>
          <a:xfrm rot="-5400000">
            <a:off x="-597935" y="2503512"/>
            <a:ext cx="2085044" cy="909976"/>
          </a:xfrm>
          <a:custGeom>
            <a:avLst/>
            <a:gdLst/>
            <a:ahLst/>
            <a:cxnLst/>
            <a:rect l="l" t="t" r="r" b="b"/>
            <a:pathLst>
              <a:path w="74426" h="32447" extrusionOk="0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27080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>
  <p:cSld name="Four columns of text">
    <p:bg>
      <p:bgPr>
        <a:solidFill>
          <a:schemeClr val="accent1"/>
        </a:solid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1"/>
          <p:cNvSpPr txBox="1">
            <a:spLocks noGrp="1"/>
          </p:cNvSpPr>
          <p:nvPr>
            <p:ph type="title"/>
          </p:nvPr>
        </p:nvSpPr>
        <p:spPr>
          <a:xfrm>
            <a:off x="1435608" y="418374"/>
            <a:ext cx="62727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80" name="Google Shape;480;p21"/>
          <p:cNvSpPr txBox="1">
            <a:spLocks noGrp="1"/>
          </p:cNvSpPr>
          <p:nvPr>
            <p:ph type="subTitle" idx="1"/>
          </p:nvPr>
        </p:nvSpPr>
        <p:spPr>
          <a:xfrm>
            <a:off x="1911775" y="1655064"/>
            <a:ext cx="21762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481" name="Google Shape;481;p21"/>
          <p:cNvSpPr txBox="1">
            <a:spLocks noGrp="1"/>
          </p:cNvSpPr>
          <p:nvPr>
            <p:ph type="subTitle" idx="2"/>
          </p:nvPr>
        </p:nvSpPr>
        <p:spPr>
          <a:xfrm>
            <a:off x="1911775" y="2011680"/>
            <a:ext cx="21762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482" name="Google Shape;482;p21"/>
          <p:cNvSpPr txBox="1">
            <a:spLocks noGrp="1"/>
          </p:cNvSpPr>
          <p:nvPr>
            <p:ph type="subTitle" idx="3"/>
          </p:nvPr>
        </p:nvSpPr>
        <p:spPr>
          <a:xfrm>
            <a:off x="4880403" y="1655064"/>
            <a:ext cx="21762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483" name="Google Shape;483;p21"/>
          <p:cNvSpPr txBox="1">
            <a:spLocks noGrp="1"/>
          </p:cNvSpPr>
          <p:nvPr>
            <p:ph type="subTitle" idx="4"/>
          </p:nvPr>
        </p:nvSpPr>
        <p:spPr>
          <a:xfrm>
            <a:off x="4880403" y="2011680"/>
            <a:ext cx="2176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484" name="Google Shape;484;p21"/>
          <p:cNvSpPr txBox="1">
            <a:spLocks noGrp="1"/>
          </p:cNvSpPr>
          <p:nvPr>
            <p:ph type="subTitle" idx="5"/>
          </p:nvPr>
        </p:nvSpPr>
        <p:spPr>
          <a:xfrm>
            <a:off x="1911775" y="3337315"/>
            <a:ext cx="21762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485" name="Google Shape;485;p21"/>
          <p:cNvSpPr txBox="1">
            <a:spLocks noGrp="1"/>
          </p:cNvSpPr>
          <p:nvPr>
            <p:ph type="subTitle" idx="6"/>
          </p:nvPr>
        </p:nvSpPr>
        <p:spPr>
          <a:xfrm>
            <a:off x="1911775" y="3693931"/>
            <a:ext cx="2176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486" name="Google Shape;486;p21"/>
          <p:cNvSpPr txBox="1">
            <a:spLocks noGrp="1"/>
          </p:cNvSpPr>
          <p:nvPr>
            <p:ph type="subTitle" idx="7"/>
          </p:nvPr>
        </p:nvSpPr>
        <p:spPr>
          <a:xfrm>
            <a:off x="4880403" y="3337315"/>
            <a:ext cx="2176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487" name="Google Shape;487;p21"/>
          <p:cNvSpPr txBox="1">
            <a:spLocks noGrp="1"/>
          </p:cNvSpPr>
          <p:nvPr>
            <p:ph type="subTitle" idx="8"/>
          </p:nvPr>
        </p:nvSpPr>
        <p:spPr>
          <a:xfrm>
            <a:off x="4880403" y="3693931"/>
            <a:ext cx="2176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488" name="Google Shape;488;p21"/>
          <p:cNvSpPr/>
          <p:nvPr/>
        </p:nvSpPr>
        <p:spPr>
          <a:xfrm>
            <a:off x="692715" y="1034242"/>
            <a:ext cx="186752" cy="167685"/>
          </a:xfrm>
          <a:custGeom>
            <a:avLst/>
            <a:gdLst/>
            <a:ahLst/>
            <a:cxnLst/>
            <a:rect l="l" t="t" r="r" b="b"/>
            <a:pathLst>
              <a:path w="5821" h="5221" extrusionOk="0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21"/>
          <p:cNvSpPr/>
          <p:nvPr/>
        </p:nvSpPr>
        <p:spPr>
          <a:xfrm>
            <a:off x="2560783" y="233392"/>
            <a:ext cx="95702" cy="91695"/>
          </a:xfrm>
          <a:custGeom>
            <a:avLst/>
            <a:gdLst/>
            <a:ahLst/>
            <a:cxnLst/>
            <a:rect l="l" t="t" r="r" b="b"/>
            <a:pathLst>
              <a:path w="2983" h="2855" extrusionOk="0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21"/>
          <p:cNvSpPr/>
          <p:nvPr/>
        </p:nvSpPr>
        <p:spPr>
          <a:xfrm>
            <a:off x="6362046" y="233231"/>
            <a:ext cx="95060" cy="91856"/>
          </a:xfrm>
          <a:custGeom>
            <a:avLst/>
            <a:gdLst/>
            <a:ahLst/>
            <a:cxnLst/>
            <a:rect l="l" t="t" r="r" b="b"/>
            <a:pathLst>
              <a:path w="2963" h="2860" extrusionOk="0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21"/>
          <p:cNvSpPr/>
          <p:nvPr/>
        </p:nvSpPr>
        <p:spPr>
          <a:xfrm>
            <a:off x="8328478" y="4747860"/>
            <a:ext cx="121625" cy="109135"/>
          </a:xfrm>
          <a:custGeom>
            <a:avLst/>
            <a:gdLst/>
            <a:ahLst/>
            <a:cxnLst/>
            <a:rect l="l" t="t" r="r" b="b"/>
            <a:pathLst>
              <a:path w="3791" h="3398" extrusionOk="0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21"/>
          <p:cNvSpPr/>
          <p:nvPr/>
        </p:nvSpPr>
        <p:spPr>
          <a:xfrm>
            <a:off x="8643464" y="1326960"/>
            <a:ext cx="121657" cy="109135"/>
          </a:xfrm>
          <a:custGeom>
            <a:avLst/>
            <a:gdLst/>
            <a:ahLst/>
            <a:cxnLst/>
            <a:rect l="l" t="t" r="r" b="b"/>
            <a:pathLst>
              <a:path w="3792" h="3398" extrusionOk="0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21"/>
          <p:cNvSpPr/>
          <p:nvPr/>
        </p:nvSpPr>
        <p:spPr>
          <a:xfrm>
            <a:off x="-10405" y="-6911"/>
            <a:ext cx="1394273" cy="1108375"/>
          </a:xfrm>
          <a:custGeom>
            <a:avLst/>
            <a:gdLst/>
            <a:ahLst/>
            <a:cxnLst/>
            <a:rect l="l" t="t" r="r" b="b"/>
            <a:pathLst>
              <a:path w="43459" h="34510" extrusionOk="0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21"/>
          <p:cNvSpPr/>
          <p:nvPr/>
        </p:nvSpPr>
        <p:spPr>
          <a:xfrm>
            <a:off x="7710450" y="530327"/>
            <a:ext cx="1433536" cy="1327661"/>
          </a:xfrm>
          <a:custGeom>
            <a:avLst/>
            <a:gdLst/>
            <a:ahLst/>
            <a:cxnLst/>
            <a:rect l="l" t="t" r="r" b="b"/>
            <a:pathLst>
              <a:path w="66452" h="61480" extrusionOk="0">
                <a:moveTo>
                  <a:pt x="41698" y="1"/>
                </a:moveTo>
                <a:cubicBezTo>
                  <a:pt x="37804" y="1"/>
                  <a:pt x="33806" y="125"/>
                  <a:pt x="29725" y="394"/>
                </a:cubicBezTo>
                <a:lnTo>
                  <a:pt x="29270" y="436"/>
                </a:lnTo>
                <a:cubicBezTo>
                  <a:pt x="20342" y="1016"/>
                  <a:pt x="9198" y="1741"/>
                  <a:pt x="3750" y="8141"/>
                </a:cubicBezTo>
                <a:cubicBezTo>
                  <a:pt x="1099" y="11228"/>
                  <a:pt x="1" y="15412"/>
                  <a:pt x="477" y="20591"/>
                </a:cubicBezTo>
                <a:cubicBezTo>
                  <a:pt x="2486" y="42299"/>
                  <a:pt x="25728" y="52014"/>
                  <a:pt x="35608" y="55183"/>
                </a:cubicBezTo>
                <a:cubicBezTo>
                  <a:pt x="46504" y="58663"/>
                  <a:pt x="56799" y="60755"/>
                  <a:pt x="66451" y="61480"/>
                </a:cubicBezTo>
                <a:lnTo>
                  <a:pt x="66451" y="59885"/>
                </a:lnTo>
                <a:cubicBezTo>
                  <a:pt x="56944" y="59181"/>
                  <a:pt x="46814" y="57109"/>
                  <a:pt x="36105" y="53671"/>
                </a:cubicBezTo>
                <a:cubicBezTo>
                  <a:pt x="30181" y="51786"/>
                  <a:pt x="19348" y="47477"/>
                  <a:pt x="11456" y="39585"/>
                </a:cubicBezTo>
                <a:cubicBezTo>
                  <a:pt x="6546" y="34697"/>
                  <a:pt x="2797" y="28400"/>
                  <a:pt x="2051" y="20446"/>
                </a:cubicBezTo>
                <a:cubicBezTo>
                  <a:pt x="1616" y="15640"/>
                  <a:pt x="2569" y="11953"/>
                  <a:pt x="4951" y="9156"/>
                </a:cubicBezTo>
                <a:cubicBezTo>
                  <a:pt x="9964" y="3274"/>
                  <a:pt x="20735" y="2569"/>
                  <a:pt x="29373" y="2010"/>
                </a:cubicBezTo>
                <a:lnTo>
                  <a:pt x="29829" y="1989"/>
                </a:lnTo>
                <a:cubicBezTo>
                  <a:pt x="33868" y="1720"/>
                  <a:pt x="37845" y="1596"/>
                  <a:pt x="41719" y="1596"/>
                </a:cubicBezTo>
                <a:cubicBezTo>
                  <a:pt x="47705" y="1596"/>
                  <a:pt x="53484" y="1906"/>
                  <a:pt x="58953" y="2528"/>
                </a:cubicBezTo>
                <a:cubicBezTo>
                  <a:pt x="61521" y="2839"/>
                  <a:pt x="64007" y="3191"/>
                  <a:pt x="66451" y="3626"/>
                </a:cubicBezTo>
                <a:lnTo>
                  <a:pt x="66451" y="2031"/>
                </a:lnTo>
                <a:cubicBezTo>
                  <a:pt x="64069" y="1616"/>
                  <a:pt x="61625" y="1244"/>
                  <a:pt x="59139" y="954"/>
                </a:cubicBezTo>
                <a:cubicBezTo>
                  <a:pt x="53588" y="332"/>
                  <a:pt x="47767" y="1"/>
                  <a:pt x="4169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21"/>
          <p:cNvSpPr/>
          <p:nvPr/>
        </p:nvSpPr>
        <p:spPr>
          <a:xfrm rot="10800000">
            <a:off x="-1739" y="2675884"/>
            <a:ext cx="747651" cy="1170972"/>
          </a:xfrm>
          <a:custGeom>
            <a:avLst/>
            <a:gdLst/>
            <a:ahLst/>
            <a:cxnLst/>
            <a:rect l="l" t="t" r="r" b="b"/>
            <a:pathLst>
              <a:path w="23304" h="36459" extrusionOk="0">
                <a:moveTo>
                  <a:pt x="19829" y="0"/>
                </a:moveTo>
                <a:cubicBezTo>
                  <a:pt x="17493" y="0"/>
                  <a:pt x="15105" y="475"/>
                  <a:pt x="13008" y="1174"/>
                </a:cubicBezTo>
                <a:cubicBezTo>
                  <a:pt x="6111" y="3432"/>
                  <a:pt x="0" y="9169"/>
                  <a:pt x="228" y="16979"/>
                </a:cubicBezTo>
                <a:cubicBezTo>
                  <a:pt x="394" y="22509"/>
                  <a:pt x="4391" y="28723"/>
                  <a:pt x="8451" y="32224"/>
                </a:cubicBezTo>
                <a:cubicBezTo>
                  <a:pt x="11887" y="35200"/>
                  <a:pt x="14959" y="36459"/>
                  <a:pt x="18940" y="36459"/>
                </a:cubicBezTo>
                <a:cubicBezTo>
                  <a:pt x="19808" y="36459"/>
                  <a:pt x="20720" y="36399"/>
                  <a:pt x="21688" y="36284"/>
                </a:cubicBezTo>
                <a:cubicBezTo>
                  <a:pt x="22226" y="36222"/>
                  <a:pt x="22765" y="36139"/>
                  <a:pt x="23303" y="36035"/>
                </a:cubicBezTo>
                <a:lnTo>
                  <a:pt x="23303" y="407"/>
                </a:lnTo>
                <a:cubicBezTo>
                  <a:pt x="22392" y="179"/>
                  <a:pt x="21460" y="55"/>
                  <a:pt x="20507" y="14"/>
                </a:cubicBezTo>
                <a:cubicBezTo>
                  <a:pt x="20282" y="5"/>
                  <a:pt x="20056" y="0"/>
                  <a:pt x="1982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21"/>
          <p:cNvSpPr/>
          <p:nvPr/>
        </p:nvSpPr>
        <p:spPr>
          <a:xfrm rot="10800000">
            <a:off x="-1739" y="2922321"/>
            <a:ext cx="624069" cy="1181571"/>
          </a:xfrm>
          <a:custGeom>
            <a:avLst/>
            <a:gdLst/>
            <a:ahLst/>
            <a:cxnLst/>
            <a:rect l="l" t="t" r="r" b="b"/>
            <a:pathLst>
              <a:path w="19452" h="36789" extrusionOk="0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21"/>
          <p:cNvSpPr/>
          <p:nvPr/>
        </p:nvSpPr>
        <p:spPr>
          <a:xfrm flipH="1">
            <a:off x="7436526" y="4433150"/>
            <a:ext cx="1547839" cy="711981"/>
          </a:xfrm>
          <a:custGeom>
            <a:avLst/>
            <a:gdLst/>
            <a:ahLst/>
            <a:cxnLst/>
            <a:rect l="l" t="t" r="r" b="b"/>
            <a:pathLst>
              <a:path w="62350" h="28680" extrusionOk="0">
                <a:moveTo>
                  <a:pt x="41636" y="0"/>
                </a:moveTo>
                <a:cubicBezTo>
                  <a:pt x="26782" y="0"/>
                  <a:pt x="9821" y="8724"/>
                  <a:pt x="2175" y="20436"/>
                </a:cubicBezTo>
                <a:cubicBezTo>
                  <a:pt x="1699" y="21181"/>
                  <a:pt x="1285" y="21989"/>
                  <a:pt x="953" y="22839"/>
                </a:cubicBezTo>
                <a:cubicBezTo>
                  <a:pt x="228" y="24724"/>
                  <a:pt x="0" y="26795"/>
                  <a:pt x="518" y="28680"/>
                </a:cubicBezTo>
                <a:lnTo>
                  <a:pt x="53318" y="28680"/>
                </a:lnTo>
                <a:cubicBezTo>
                  <a:pt x="55265" y="27396"/>
                  <a:pt x="57068" y="25925"/>
                  <a:pt x="58559" y="24164"/>
                </a:cubicBezTo>
                <a:cubicBezTo>
                  <a:pt x="60734" y="21616"/>
                  <a:pt x="62225" y="18426"/>
                  <a:pt x="62267" y="15071"/>
                </a:cubicBezTo>
                <a:cubicBezTo>
                  <a:pt x="62350" y="8339"/>
                  <a:pt x="56405" y="2705"/>
                  <a:pt x="49880" y="1006"/>
                </a:cubicBezTo>
                <a:cubicBezTo>
                  <a:pt x="47263" y="322"/>
                  <a:pt x="44488" y="0"/>
                  <a:pt x="41636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21"/>
          <p:cNvSpPr/>
          <p:nvPr/>
        </p:nvSpPr>
        <p:spPr>
          <a:xfrm>
            <a:off x="1422746" y="4751853"/>
            <a:ext cx="183515" cy="147455"/>
          </a:xfrm>
          <a:custGeom>
            <a:avLst/>
            <a:gdLst/>
            <a:ahLst/>
            <a:cxnLst/>
            <a:rect l="l" t="t" r="r" b="b"/>
            <a:pathLst>
              <a:path w="7810" h="6276" extrusionOk="0">
                <a:moveTo>
                  <a:pt x="4062" y="1"/>
                </a:moveTo>
                <a:cubicBezTo>
                  <a:pt x="3994" y="1"/>
                  <a:pt x="3924" y="3"/>
                  <a:pt x="3854" y="9"/>
                </a:cubicBezTo>
                <a:cubicBezTo>
                  <a:pt x="2797" y="112"/>
                  <a:pt x="1202" y="1086"/>
                  <a:pt x="622" y="2101"/>
                </a:cubicBezTo>
                <a:cubicBezTo>
                  <a:pt x="1" y="3137"/>
                  <a:pt x="581" y="3696"/>
                  <a:pt x="1306" y="4504"/>
                </a:cubicBezTo>
                <a:cubicBezTo>
                  <a:pt x="2123" y="5429"/>
                  <a:pt x="3146" y="6276"/>
                  <a:pt x="4265" y="6276"/>
                </a:cubicBezTo>
                <a:cubicBezTo>
                  <a:pt x="4423" y="6276"/>
                  <a:pt x="4583" y="6259"/>
                  <a:pt x="4744" y="6223"/>
                </a:cubicBezTo>
                <a:cubicBezTo>
                  <a:pt x="5014" y="6161"/>
                  <a:pt x="5304" y="6057"/>
                  <a:pt x="5594" y="5871"/>
                </a:cubicBezTo>
                <a:cubicBezTo>
                  <a:pt x="7064" y="4918"/>
                  <a:pt x="7810" y="3385"/>
                  <a:pt x="6733" y="1811"/>
                </a:cubicBezTo>
                <a:cubicBezTo>
                  <a:pt x="6066" y="850"/>
                  <a:pt x="5269" y="1"/>
                  <a:pt x="406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21"/>
          <p:cNvSpPr/>
          <p:nvPr/>
        </p:nvSpPr>
        <p:spPr>
          <a:xfrm>
            <a:off x="1269054" y="4566503"/>
            <a:ext cx="130858" cy="120059"/>
          </a:xfrm>
          <a:custGeom>
            <a:avLst/>
            <a:gdLst/>
            <a:ahLst/>
            <a:cxnLst/>
            <a:rect l="l" t="t" r="r" b="b"/>
            <a:pathLst>
              <a:path w="5569" h="5110" extrusionOk="0">
                <a:moveTo>
                  <a:pt x="3008" y="0"/>
                </a:moveTo>
                <a:cubicBezTo>
                  <a:pt x="2704" y="0"/>
                  <a:pt x="2356" y="130"/>
                  <a:pt x="1902" y="420"/>
                </a:cubicBezTo>
                <a:cubicBezTo>
                  <a:pt x="1073" y="938"/>
                  <a:pt x="162" y="1642"/>
                  <a:pt x="100" y="2595"/>
                </a:cubicBezTo>
                <a:cubicBezTo>
                  <a:pt x="0" y="3786"/>
                  <a:pt x="1650" y="5109"/>
                  <a:pt x="2827" y="5109"/>
                </a:cubicBezTo>
                <a:cubicBezTo>
                  <a:pt x="2879" y="5109"/>
                  <a:pt x="2929" y="5107"/>
                  <a:pt x="2979" y="5101"/>
                </a:cubicBezTo>
                <a:cubicBezTo>
                  <a:pt x="3207" y="5060"/>
                  <a:pt x="3414" y="5019"/>
                  <a:pt x="3600" y="4936"/>
                </a:cubicBezTo>
                <a:cubicBezTo>
                  <a:pt x="5154" y="4314"/>
                  <a:pt x="5568" y="2119"/>
                  <a:pt x="4429" y="917"/>
                </a:cubicBezTo>
                <a:cubicBezTo>
                  <a:pt x="3888" y="351"/>
                  <a:pt x="3507" y="0"/>
                  <a:pt x="300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21"/>
          <p:cNvSpPr/>
          <p:nvPr/>
        </p:nvSpPr>
        <p:spPr>
          <a:xfrm>
            <a:off x="1575099" y="4594298"/>
            <a:ext cx="144580" cy="72130"/>
          </a:xfrm>
          <a:custGeom>
            <a:avLst/>
            <a:gdLst/>
            <a:ahLst/>
            <a:cxnLst/>
            <a:rect l="l" t="t" r="r" b="b"/>
            <a:pathLst>
              <a:path w="6153" h="3070" extrusionOk="0">
                <a:moveTo>
                  <a:pt x="3130" y="1"/>
                </a:moveTo>
                <a:cubicBezTo>
                  <a:pt x="2769" y="1"/>
                  <a:pt x="2391" y="156"/>
                  <a:pt x="1989" y="542"/>
                </a:cubicBezTo>
                <a:cubicBezTo>
                  <a:pt x="0" y="2448"/>
                  <a:pt x="3149" y="2883"/>
                  <a:pt x="4764" y="3069"/>
                </a:cubicBezTo>
                <a:cubicBezTo>
                  <a:pt x="6152" y="2779"/>
                  <a:pt x="5386" y="1412"/>
                  <a:pt x="4744" y="853"/>
                </a:cubicBezTo>
                <a:cubicBezTo>
                  <a:pt x="4225" y="384"/>
                  <a:pt x="3698" y="1"/>
                  <a:pt x="313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21"/>
          <p:cNvSpPr/>
          <p:nvPr/>
        </p:nvSpPr>
        <p:spPr>
          <a:xfrm>
            <a:off x="1095624" y="4433147"/>
            <a:ext cx="114950" cy="73163"/>
          </a:xfrm>
          <a:custGeom>
            <a:avLst/>
            <a:gdLst/>
            <a:ahLst/>
            <a:cxnLst/>
            <a:rect l="l" t="t" r="r" b="b"/>
            <a:pathLst>
              <a:path w="4892" h="3114" extrusionOk="0">
                <a:moveTo>
                  <a:pt x="3093" y="1"/>
                </a:moveTo>
                <a:cubicBezTo>
                  <a:pt x="2807" y="1"/>
                  <a:pt x="2492" y="57"/>
                  <a:pt x="2157" y="151"/>
                </a:cubicBezTo>
                <a:cubicBezTo>
                  <a:pt x="1" y="747"/>
                  <a:pt x="1693" y="3114"/>
                  <a:pt x="3519" y="3114"/>
                </a:cubicBezTo>
                <a:cubicBezTo>
                  <a:pt x="3534" y="3114"/>
                  <a:pt x="3550" y="3114"/>
                  <a:pt x="3566" y="3113"/>
                </a:cubicBezTo>
                <a:cubicBezTo>
                  <a:pt x="4539" y="2347"/>
                  <a:pt x="4891" y="2119"/>
                  <a:pt x="4436" y="938"/>
                </a:cubicBezTo>
                <a:cubicBezTo>
                  <a:pt x="4169" y="251"/>
                  <a:pt x="3694" y="1"/>
                  <a:pt x="309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21"/>
          <p:cNvSpPr/>
          <p:nvPr/>
        </p:nvSpPr>
        <p:spPr>
          <a:xfrm>
            <a:off x="1159442" y="4745791"/>
            <a:ext cx="70117" cy="63225"/>
          </a:xfrm>
          <a:custGeom>
            <a:avLst/>
            <a:gdLst/>
            <a:ahLst/>
            <a:cxnLst/>
            <a:rect l="l" t="t" r="r" b="b"/>
            <a:pathLst>
              <a:path w="2984" h="2691" extrusionOk="0">
                <a:moveTo>
                  <a:pt x="1169" y="1"/>
                </a:moveTo>
                <a:cubicBezTo>
                  <a:pt x="1105" y="1"/>
                  <a:pt x="1040" y="6"/>
                  <a:pt x="974" y="18"/>
                </a:cubicBezTo>
                <a:cubicBezTo>
                  <a:pt x="0" y="184"/>
                  <a:pt x="83" y="2421"/>
                  <a:pt x="912" y="2545"/>
                </a:cubicBezTo>
                <a:lnTo>
                  <a:pt x="1181" y="2690"/>
                </a:lnTo>
                <a:cubicBezTo>
                  <a:pt x="2155" y="2380"/>
                  <a:pt x="2983" y="1675"/>
                  <a:pt x="2362" y="743"/>
                </a:cubicBezTo>
                <a:cubicBezTo>
                  <a:pt x="2087" y="339"/>
                  <a:pt x="1665" y="1"/>
                  <a:pt x="11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13049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4"/>
        </a:solidFill>
        <a:effectLst/>
      </p:bgPr>
    </p:bg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2"/>
          <p:cNvSpPr txBox="1">
            <a:spLocks noGrp="1"/>
          </p:cNvSpPr>
          <p:nvPr>
            <p:ph type="title"/>
          </p:nvPr>
        </p:nvSpPr>
        <p:spPr>
          <a:xfrm>
            <a:off x="1453896" y="411480"/>
            <a:ext cx="6272700" cy="9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05" name="Google Shape;505;p22"/>
          <p:cNvSpPr/>
          <p:nvPr/>
        </p:nvSpPr>
        <p:spPr>
          <a:xfrm>
            <a:off x="0" y="4008102"/>
            <a:ext cx="958346" cy="1135418"/>
          </a:xfrm>
          <a:custGeom>
            <a:avLst/>
            <a:gdLst/>
            <a:ahLst/>
            <a:cxnLst/>
            <a:rect l="l" t="t" r="r" b="b"/>
            <a:pathLst>
              <a:path w="46152" h="54686" extrusionOk="0">
                <a:moveTo>
                  <a:pt x="19120" y="0"/>
                </a:moveTo>
                <a:cubicBezTo>
                  <a:pt x="12615" y="0"/>
                  <a:pt x="6670" y="1368"/>
                  <a:pt x="3066" y="2424"/>
                </a:cubicBezTo>
                <a:cubicBezTo>
                  <a:pt x="2031" y="2735"/>
                  <a:pt x="995" y="3045"/>
                  <a:pt x="1" y="3356"/>
                </a:cubicBezTo>
                <a:lnTo>
                  <a:pt x="1" y="4703"/>
                </a:lnTo>
                <a:cubicBezTo>
                  <a:pt x="1119" y="4350"/>
                  <a:pt x="2258" y="3998"/>
                  <a:pt x="3418" y="3646"/>
                </a:cubicBezTo>
                <a:cubicBezTo>
                  <a:pt x="6940" y="2631"/>
                  <a:pt x="12781" y="1264"/>
                  <a:pt x="19120" y="1264"/>
                </a:cubicBezTo>
                <a:cubicBezTo>
                  <a:pt x="21481" y="1264"/>
                  <a:pt x="23925" y="1471"/>
                  <a:pt x="26349" y="1927"/>
                </a:cubicBezTo>
                <a:cubicBezTo>
                  <a:pt x="31859" y="3004"/>
                  <a:pt x="37244" y="5510"/>
                  <a:pt x="41346" y="10523"/>
                </a:cubicBezTo>
                <a:cubicBezTo>
                  <a:pt x="43811" y="13547"/>
                  <a:pt x="44846" y="16447"/>
                  <a:pt x="44515" y="19409"/>
                </a:cubicBezTo>
                <a:cubicBezTo>
                  <a:pt x="43811" y="25644"/>
                  <a:pt x="36892" y="30989"/>
                  <a:pt x="31341" y="35297"/>
                </a:cubicBezTo>
                <a:lnTo>
                  <a:pt x="31051" y="35504"/>
                </a:lnTo>
                <a:cubicBezTo>
                  <a:pt x="24443" y="40641"/>
                  <a:pt x="17794" y="44950"/>
                  <a:pt x="11248" y="48347"/>
                </a:cubicBezTo>
                <a:cubicBezTo>
                  <a:pt x="7458" y="50315"/>
                  <a:pt x="3708" y="51972"/>
                  <a:pt x="1" y="53339"/>
                </a:cubicBezTo>
                <a:lnTo>
                  <a:pt x="1" y="54685"/>
                </a:lnTo>
                <a:cubicBezTo>
                  <a:pt x="3895" y="53298"/>
                  <a:pt x="7851" y="51558"/>
                  <a:pt x="11849" y="49486"/>
                </a:cubicBezTo>
                <a:cubicBezTo>
                  <a:pt x="18436" y="46048"/>
                  <a:pt x="25168" y="41698"/>
                  <a:pt x="31838" y="36519"/>
                </a:cubicBezTo>
                <a:lnTo>
                  <a:pt x="32128" y="36312"/>
                </a:lnTo>
                <a:cubicBezTo>
                  <a:pt x="37887" y="31859"/>
                  <a:pt x="45012" y="26328"/>
                  <a:pt x="45779" y="19554"/>
                </a:cubicBezTo>
                <a:cubicBezTo>
                  <a:pt x="46151" y="16282"/>
                  <a:pt x="44991" y="12967"/>
                  <a:pt x="42319" y="9715"/>
                </a:cubicBezTo>
                <a:cubicBezTo>
                  <a:pt x="36126" y="2134"/>
                  <a:pt x="27198" y="0"/>
                  <a:pt x="19120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22"/>
          <p:cNvSpPr/>
          <p:nvPr/>
        </p:nvSpPr>
        <p:spPr>
          <a:xfrm>
            <a:off x="-2" y="185404"/>
            <a:ext cx="1025437" cy="1611956"/>
          </a:xfrm>
          <a:custGeom>
            <a:avLst/>
            <a:gdLst/>
            <a:ahLst/>
            <a:cxnLst/>
            <a:rect l="l" t="t" r="r" b="b"/>
            <a:pathLst>
              <a:path w="36126" h="56794" extrusionOk="0">
                <a:moveTo>
                  <a:pt x="1" y="0"/>
                </a:moveTo>
                <a:lnTo>
                  <a:pt x="1" y="45778"/>
                </a:lnTo>
                <a:cubicBezTo>
                  <a:pt x="498" y="46006"/>
                  <a:pt x="995" y="46255"/>
                  <a:pt x="1513" y="46503"/>
                </a:cubicBezTo>
                <a:cubicBezTo>
                  <a:pt x="7830" y="49548"/>
                  <a:pt x="14293" y="52283"/>
                  <a:pt x="20880" y="54748"/>
                </a:cubicBezTo>
                <a:cubicBezTo>
                  <a:pt x="23490" y="55721"/>
                  <a:pt x="26199" y="56793"/>
                  <a:pt x="28635" y="56793"/>
                </a:cubicBezTo>
                <a:cubicBezTo>
                  <a:pt x="31072" y="56793"/>
                  <a:pt x="33236" y="55721"/>
                  <a:pt x="34759" y="52407"/>
                </a:cubicBezTo>
                <a:cubicBezTo>
                  <a:pt x="35836" y="50066"/>
                  <a:pt x="35939" y="47415"/>
                  <a:pt x="35981" y="44846"/>
                </a:cubicBezTo>
                <a:cubicBezTo>
                  <a:pt x="36126" y="37990"/>
                  <a:pt x="36043" y="30864"/>
                  <a:pt x="33184" y="24629"/>
                </a:cubicBezTo>
                <a:cubicBezTo>
                  <a:pt x="28607" y="14604"/>
                  <a:pt x="18042" y="8990"/>
                  <a:pt x="8183" y="4081"/>
                </a:cubicBezTo>
                <a:cubicBezTo>
                  <a:pt x="5448" y="2714"/>
                  <a:pt x="2714" y="1368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22"/>
          <p:cNvSpPr/>
          <p:nvPr/>
        </p:nvSpPr>
        <p:spPr>
          <a:xfrm>
            <a:off x="7293266" y="248182"/>
            <a:ext cx="163346" cy="146382"/>
          </a:xfrm>
          <a:custGeom>
            <a:avLst/>
            <a:gdLst/>
            <a:ahLst/>
            <a:cxnLst/>
            <a:rect l="l" t="t" r="r" b="b"/>
            <a:pathLst>
              <a:path w="5097" h="4568" extrusionOk="0">
                <a:moveTo>
                  <a:pt x="2355" y="0"/>
                </a:moveTo>
                <a:cubicBezTo>
                  <a:pt x="1461" y="0"/>
                  <a:pt x="560" y="368"/>
                  <a:pt x="187" y="1179"/>
                </a:cubicBezTo>
                <a:cubicBezTo>
                  <a:pt x="22" y="1552"/>
                  <a:pt x="1" y="1945"/>
                  <a:pt x="84" y="2339"/>
                </a:cubicBezTo>
                <a:cubicBezTo>
                  <a:pt x="105" y="2422"/>
                  <a:pt x="146" y="2505"/>
                  <a:pt x="167" y="2608"/>
                </a:cubicBezTo>
                <a:cubicBezTo>
                  <a:pt x="332" y="3043"/>
                  <a:pt x="602" y="3457"/>
                  <a:pt x="933" y="3810"/>
                </a:cubicBezTo>
                <a:cubicBezTo>
                  <a:pt x="1202" y="4141"/>
                  <a:pt x="1534" y="4452"/>
                  <a:pt x="1948" y="4535"/>
                </a:cubicBezTo>
                <a:cubicBezTo>
                  <a:pt x="2039" y="4557"/>
                  <a:pt x="2129" y="4567"/>
                  <a:pt x="2219" y="4567"/>
                </a:cubicBezTo>
                <a:cubicBezTo>
                  <a:pt x="2459" y="4567"/>
                  <a:pt x="2696" y="4495"/>
                  <a:pt x="2922" y="4390"/>
                </a:cubicBezTo>
                <a:cubicBezTo>
                  <a:pt x="3957" y="3872"/>
                  <a:pt x="5097" y="2484"/>
                  <a:pt x="4620" y="1262"/>
                </a:cubicBezTo>
                <a:cubicBezTo>
                  <a:pt x="4454" y="847"/>
                  <a:pt x="4123" y="537"/>
                  <a:pt x="3750" y="330"/>
                </a:cubicBezTo>
                <a:cubicBezTo>
                  <a:pt x="3350" y="115"/>
                  <a:pt x="2854" y="0"/>
                  <a:pt x="23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22"/>
          <p:cNvSpPr/>
          <p:nvPr/>
        </p:nvSpPr>
        <p:spPr>
          <a:xfrm>
            <a:off x="8493106" y="4203170"/>
            <a:ext cx="95598" cy="91488"/>
          </a:xfrm>
          <a:custGeom>
            <a:avLst/>
            <a:gdLst/>
            <a:ahLst/>
            <a:cxnLst/>
            <a:rect l="l" t="t" r="r" b="b"/>
            <a:pathLst>
              <a:path w="2983" h="2855" extrusionOk="0">
                <a:moveTo>
                  <a:pt x="1256" y="1"/>
                </a:moveTo>
                <a:cubicBezTo>
                  <a:pt x="1048" y="1"/>
                  <a:pt x="845" y="50"/>
                  <a:pt x="663" y="166"/>
                </a:cubicBezTo>
                <a:cubicBezTo>
                  <a:pt x="435" y="311"/>
                  <a:pt x="290" y="539"/>
                  <a:pt x="207" y="809"/>
                </a:cubicBezTo>
                <a:cubicBezTo>
                  <a:pt x="0" y="1554"/>
                  <a:pt x="332" y="2631"/>
                  <a:pt x="1181" y="2839"/>
                </a:cubicBezTo>
                <a:cubicBezTo>
                  <a:pt x="1240" y="2849"/>
                  <a:pt x="1300" y="2854"/>
                  <a:pt x="1361" y="2854"/>
                </a:cubicBezTo>
                <a:cubicBezTo>
                  <a:pt x="1536" y="2854"/>
                  <a:pt x="1716" y="2812"/>
                  <a:pt x="1885" y="2735"/>
                </a:cubicBezTo>
                <a:cubicBezTo>
                  <a:pt x="1927" y="2714"/>
                  <a:pt x="1989" y="2694"/>
                  <a:pt x="2030" y="2673"/>
                </a:cubicBezTo>
                <a:cubicBezTo>
                  <a:pt x="2279" y="2507"/>
                  <a:pt x="2486" y="2279"/>
                  <a:pt x="2672" y="2051"/>
                </a:cubicBezTo>
                <a:cubicBezTo>
                  <a:pt x="2817" y="1844"/>
                  <a:pt x="2962" y="1616"/>
                  <a:pt x="2962" y="1347"/>
                </a:cubicBezTo>
                <a:cubicBezTo>
                  <a:pt x="2983" y="1140"/>
                  <a:pt x="2879" y="954"/>
                  <a:pt x="2755" y="788"/>
                </a:cubicBezTo>
                <a:cubicBezTo>
                  <a:pt x="2436" y="378"/>
                  <a:pt x="1827" y="1"/>
                  <a:pt x="12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22"/>
          <p:cNvSpPr/>
          <p:nvPr/>
        </p:nvSpPr>
        <p:spPr>
          <a:xfrm>
            <a:off x="489616" y="3699790"/>
            <a:ext cx="161359" cy="144715"/>
          </a:xfrm>
          <a:custGeom>
            <a:avLst/>
            <a:gdLst/>
            <a:ahLst/>
            <a:cxnLst/>
            <a:rect l="l" t="t" r="r" b="b"/>
            <a:pathLst>
              <a:path w="5035" h="4516" extrusionOk="0">
                <a:moveTo>
                  <a:pt x="2572" y="0"/>
                </a:moveTo>
                <a:cubicBezTo>
                  <a:pt x="1508" y="0"/>
                  <a:pt x="334" y="574"/>
                  <a:pt x="84" y="1657"/>
                </a:cubicBezTo>
                <a:cubicBezTo>
                  <a:pt x="1" y="2029"/>
                  <a:pt x="63" y="2423"/>
                  <a:pt x="229" y="2754"/>
                </a:cubicBezTo>
                <a:cubicBezTo>
                  <a:pt x="249" y="2837"/>
                  <a:pt x="291" y="2920"/>
                  <a:pt x="353" y="3003"/>
                </a:cubicBezTo>
                <a:cubicBezTo>
                  <a:pt x="581" y="3417"/>
                  <a:pt x="933" y="3728"/>
                  <a:pt x="1327" y="4018"/>
                </a:cubicBezTo>
                <a:cubicBezTo>
                  <a:pt x="1637" y="4267"/>
                  <a:pt x="2031" y="4494"/>
                  <a:pt x="2445" y="4515"/>
                </a:cubicBezTo>
                <a:cubicBezTo>
                  <a:pt x="2756" y="4515"/>
                  <a:pt x="3087" y="4370"/>
                  <a:pt x="3336" y="4163"/>
                </a:cubicBezTo>
                <a:cubicBezTo>
                  <a:pt x="4247" y="3459"/>
                  <a:pt x="5034" y="1926"/>
                  <a:pt x="4330" y="828"/>
                </a:cubicBezTo>
                <a:cubicBezTo>
                  <a:pt x="4102" y="476"/>
                  <a:pt x="3729" y="227"/>
                  <a:pt x="3315" y="103"/>
                </a:cubicBezTo>
                <a:cubicBezTo>
                  <a:pt x="3084" y="34"/>
                  <a:pt x="2831" y="0"/>
                  <a:pt x="25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22"/>
          <p:cNvSpPr/>
          <p:nvPr/>
        </p:nvSpPr>
        <p:spPr>
          <a:xfrm>
            <a:off x="8755649" y="1205424"/>
            <a:ext cx="161340" cy="144715"/>
          </a:xfrm>
          <a:custGeom>
            <a:avLst/>
            <a:gdLst/>
            <a:ahLst/>
            <a:cxnLst/>
            <a:rect l="l" t="t" r="r" b="b"/>
            <a:pathLst>
              <a:path w="5034" h="4516" extrusionOk="0">
                <a:moveTo>
                  <a:pt x="2572" y="1"/>
                </a:moveTo>
                <a:cubicBezTo>
                  <a:pt x="1507" y="1"/>
                  <a:pt x="333" y="574"/>
                  <a:pt x="83" y="1657"/>
                </a:cubicBezTo>
                <a:cubicBezTo>
                  <a:pt x="0" y="2030"/>
                  <a:pt x="63" y="2424"/>
                  <a:pt x="228" y="2755"/>
                </a:cubicBezTo>
                <a:cubicBezTo>
                  <a:pt x="249" y="2838"/>
                  <a:pt x="290" y="2921"/>
                  <a:pt x="353" y="3004"/>
                </a:cubicBezTo>
                <a:cubicBezTo>
                  <a:pt x="580" y="3418"/>
                  <a:pt x="933" y="3729"/>
                  <a:pt x="1326" y="4019"/>
                </a:cubicBezTo>
                <a:cubicBezTo>
                  <a:pt x="1637" y="4267"/>
                  <a:pt x="2030" y="4495"/>
                  <a:pt x="2445" y="4516"/>
                </a:cubicBezTo>
                <a:cubicBezTo>
                  <a:pt x="2755" y="4516"/>
                  <a:pt x="3087" y="4371"/>
                  <a:pt x="3335" y="4164"/>
                </a:cubicBezTo>
                <a:cubicBezTo>
                  <a:pt x="4247" y="3459"/>
                  <a:pt x="5034" y="1927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1" y="1"/>
                  <a:pt x="25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22"/>
          <p:cNvSpPr/>
          <p:nvPr/>
        </p:nvSpPr>
        <p:spPr>
          <a:xfrm>
            <a:off x="5633505" y="4616876"/>
            <a:ext cx="2316968" cy="528274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22"/>
          <p:cNvSpPr/>
          <p:nvPr/>
        </p:nvSpPr>
        <p:spPr>
          <a:xfrm>
            <a:off x="1169424" y="4616868"/>
            <a:ext cx="205809" cy="217938"/>
          </a:xfrm>
          <a:custGeom>
            <a:avLst/>
            <a:gdLst/>
            <a:ahLst/>
            <a:cxnLst/>
            <a:rect l="l" t="t" r="r" b="b"/>
            <a:pathLst>
              <a:path w="6422" h="6801" extrusionOk="0">
                <a:moveTo>
                  <a:pt x="3816" y="1"/>
                </a:moveTo>
                <a:cubicBezTo>
                  <a:pt x="3309" y="1"/>
                  <a:pt x="2838" y="338"/>
                  <a:pt x="2258" y="733"/>
                </a:cubicBezTo>
                <a:cubicBezTo>
                  <a:pt x="1119" y="1521"/>
                  <a:pt x="0" y="2577"/>
                  <a:pt x="104" y="3903"/>
                </a:cubicBezTo>
                <a:cubicBezTo>
                  <a:pt x="124" y="4193"/>
                  <a:pt x="207" y="4483"/>
                  <a:pt x="352" y="4793"/>
                </a:cubicBezTo>
                <a:cubicBezTo>
                  <a:pt x="888" y="5973"/>
                  <a:pt x="1809" y="6801"/>
                  <a:pt x="2939" y="6801"/>
                </a:cubicBezTo>
                <a:cubicBezTo>
                  <a:pt x="3338" y="6801"/>
                  <a:pt x="3762" y="6698"/>
                  <a:pt x="4205" y="6471"/>
                </a:cubicBezTo>
                <a:cubicBezTo>
                  <a:pt x="5303" y="5933"/>
                  <a:pt x="6318" y="5208"/>
                  <a:pt x="6380" y="3882"/>
                </a:cubicBezTo>
                <a:cubicBezTo>
                  <a:pt x="6421" y="2805"/>
                  <a:pt x="5676" y="1106"/>
                  <a:pt x="4744" y="381"/>
                </a:cubicBezTo>
                <a:cubicBezTo>
                  <a:pt x="4405" y="110"/>
                  <a:pt x="4105" y="1"/>
                  <a:pt x="381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22"/>
          <p:cNvSpPr/>
          <p:nvPr/>
        </p:nvSpPr>
        <p:spPr>
          <a:xfrm>
            <a:off x="1546774" y="4834790"/>
            <a:ext cx="119537" cy="130615"/>
          </a:xfrm>
          <a:custGeom>
            <a:avLst/>
            <a:gdLst/>
            <a:ahLst/>
            <a:cxnLst/>
            <a:rect l="l" t="t" r="r" b="b"/>
            <a:pathLst>
              <a:path w="3730" h="4076" extrusionOk="0">
                <a:moveTo>
                  <a:pt x="1798" y="1"/>
                </a:moveTo>
                <a:cubicBezTo>
                  <a:pt x="864" y="1"/>
                  <a:pt x="311" y="2004"/>
                  <a:pt x="1" y="3196"/>
                </a:cubicBezTo>
                <a:cubicBezTo>
                  <a:pt x="49" y="3850"/>
                  <a:pt x="387" y="4075"/>
                  <a:pt x="800" y="4075"/>
                </a:cubicBezTo>
                <a:cubicBezTo>
                  <a:pt x="1276" y="4075"/>
                  <a:pt x="1853" y="3775"/>
                  <a:pt x="2197" y="3486"/>
                </a:cubicBezTo>
                <a:cubicBezTo>
                  <a:pt x="3067" y="2740"/>
                  <a:pt x="3729" y="1933"/>
                  <a:pt x="2880" y="793"/>
                </a:cubicBezTo>
                <a:cubicBezTo>
                  <a:pt x="2472" y="229"/>
                  <a:pt x="2114" y="1"/>
                  <a:pt x="179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22"/>
          <p:cNvSpPr/>
          <p:nvPr/>
        </p:nvSpPr>
        <p:spPr>
          <a:xfrm>
            <a:off x="7968438" y="3"/>
            <a:ext cx="1034376" cy="1135386"/>
          </a:xfrm>
          <a:custGeom>
            <a:avLst/>
            <a:gdLst/>
            <a:ahLst/>
            <a:cxnLst/>
            <a:rect l="l" t="t" r="r" b="b"/>
            <a:pathLst>
              <a:path w="41202" h="45230" extrusionOk="0">
                <a:moveTo>
                  <a:pt x="13796" y="0"/>
                </a:moveTo>
                <a:cubicBezTo>
                  <a:pt x="12926" y="1015"/>
                  <a:pt x="12222" y="1968"/>
                  <a:pt x="11684" y="2734"/>
                </a:cubicBezTo>
                <a:cubicBezTo>
                  <a:pt x="3771" y="13899"/>
                  <a:pt x="1" y="24670"/>
                  <a:pt x="457" y="34696"/>
                </a:cubicBezTo>
                <a:cubicBezTo>
                  <a:pt x="539" y="36519"/>
                  <a:pt x="767" y="38859"/>
                  <a:pt x="1907" y="40889"/>
                </a:cubicBezTo>
                <a:cubicBezTo>
                  <a:pt x="3294" y="43396"/>
                  <a:pt x="5428" y="44825"/>
                  <a:pt x="8224" y="45157"/>
                </a:cubicBezTo>
                <a:cubicBezTo>
                  <a:pt x="8648" y="45206"/>
                  <a:pt x="9074" y="45230"/>
                  <a:pt x="9501" y="45230"/>
                </a:cubicBezTo>
                <a:cubicBezTo>
                  <a:pt x="12625" y="45230"/>
                  <a:pt x="15778" y="43990"/>
                  <a:pt x="18001" y="42878"/>
                </a:cubicBezTo>
                <a:cubicBezTo>
                  <a:pt x="18105" y="42816"/>
                  <a:pt x="18209" y="42754"/>
                  <a:pt x="18312" y="42712"/>
                </a:cubicBezTo>
                <a:cubicBezTo>
                  <a:pt x="21150" y="41221"/>
                  <a:pt x="23863" y="39232"/>
                  <a:pt x="25624" y="37306"/>
                </a:cubicBezTo>
                <a:cubicBezTo>
                  <a:pt x="29208" y="33432"/>
                  <a:pt x="32294" y="28565"/>
                  <a:pt x="34842" y="22868"/>
                </a:cubicBezTo>
                <a:cubicBezTo>
                  <a:pt x="36789" y="18518"/>
                  <a:pt x="38446" y="13651"/>
                  <a:pt x="39730" y="8389"/>
                </a:cubicBezTo>
                <a:lnTo>
                  <a:pt x="39793" y="8161"/>
                </a:lnTo>
                <a:cubicBezTo>
                  <a:pt x="40414" y="5613"/>
                  <a:pt x="41118" y="2714"/>
                  <a:pt x="41201" y="0"/>
                </a:cubicBezTo>
                <a:lnTo>
                  <a:pt x="40393" y="0"/>
                </a:lnTo>
                <a:cubicBezTo>
                  <a:pt x="40290" y="2610"/>
                  <a:pt x="39606" y="5469"/>
                  <a:pt x="38985" y="7975"/>
                </a:cubicBezTo>
                <a:lnTo>
                  <a:pt x="38923" y="8203"/>
                </a:lnTo>
                <a:cubicBezTo>
                  <a:pt x="37659" y="13402"/>
                  <a:pt x="36023" y="18228"/>
                  <a:pt x="34096" y="22537"/>
                </a:cubicBezTo>
                <a:cubicBezTo>
                  <a:pt x="31590" y="28150"/>
                  <a:pt x="28524" y="32935"/>
                  <a:pt x="25023" y="36747"/>
                </a:cubicBezTo>
                <a:cubicBezTo>
                  <a:pt x="21931" y="40129"/>
                  <a:pt x="15069" y="44396"/>
                  <a:pt x="9503" y="44396"/>
                </a:cubicBezTo>
                <a:cubicBezTo>
                  <a:pt x="9104" y="44396"/>
                  <a:pt x="8712" y="44374"/>
                  <a:pt x="8328" y="44328"/>
                </a:cubicBezTo>
                <a:cubicBezTo>
                  <a:pt x="5801" y="44038"/>
                  <a:pt x="3874" y="42754"/>
                  <a:pt x="2632" y="40496"/>
                </a:cubicBezTo>
                <a:cubicBezTo>
                  <a:pt x="1575" y="38611"/>
                  <a:pt x="1347" y="36395"/>
                  <a:pt x="1285" y="34675"/>
                </a:cubicBezTo>
                <a:cubicBezTo>
                  <a:pt x="829" y="24815"/>
                  <a:pt x="4558" y="14231"/>
                  <a:pt x="12346" y="3211"/>
                </a:cubicBezTo>
                <a:cubicBezTo>
                  <a:pt x="12968" y="2320"/>
                  <a:pt x="13838" y="1201"/>
                  <a:pt x="1487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5" name="Google Shape;515;p22"/>
          <p:cNvGrpSpPr/>
          <p:nvPr/>
        </p:nvGrpSpPr>
        <p:grpSpPr>
          <a:xfrm>
            <a:off x="1546774" y="88236"/>
            <a:ext cx="509835" cy="466288"/>
            <a:chOff x="5177300" y="2314950"/>
            <a:chExt cx="341575" cy="312400"/>
          </a:xfrm>
        </p:grpSpPr>
        <p:sp>
          <p:nvSpPr>
            <p:cNvPr id="516" name="Google Shape;516;p22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2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2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2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2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1" name="Google Shape;521;p22"/>
          <p:cNvSpPr/>
          <p:nvPr/>
        </p:nvSpPr>
        <p:spPr>
          <a:xfrm rot="5400000">
            <a:off x="7425303" y="2050006"/>
            <a:ext cx="2393912" cy="1043496"/>
          </a:xfrm>
          <a:custGeom>
            <a:avLst/>
            <a:gdLst/>
            <a:ahLst/>
            <a:cxnLst/>
            <a:rect l="l" t="t" r="r" b="b"/>
            <a:pathLst>
              <a:path w="74426" h="32447" extrusionOk="0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22"/>
          <p:cNvSpPr txBox="1">
            <a:spLocks noGrp="1"/>
          </p:cNvSpPr>
          <p:nvPr>
            <p:ph type="subTitle" idx="1"/>
          </p:nvPr>
        </p:nvSpPr>
        <p:spPr>
          <a:xfrm>
            <a:off x="1453896" y="1654960"/>
            <a:ext cx="6272700" cy="12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9pPr>
          </a:lstStyle>
          <a:p>
            <a:endParaRPr/>
          </a:p>
        </p:txBody>
      </p:sp>
      <p:sp>
        <p:nvSpPr>
          <p:cNvPr id="523" name="Google Shape;523;p22"/>
          <p:cNvSpPr txBox="1"/>
          <p:nvPr/>
        </p:nvSpPr>
        <p:spPr>
          <a:xfrm>
            <a:off x="1966800" y="3644625"/>
            <a:ext cx="52104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rPr>
              <a:t>CREDITS: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This presentation template was created by </a:t>
            </a:r>
            <a:r>
              <a:rPr lang="en" sz="1200" b="1">
                <a:solidFill>
                  <a:schemeClr val="accent3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including icons by </a:t>
            </a:r>
            <a:r>
              <a:rPr lang="en" sz="1200" b="1">
                <a:solidFill>
                  <a:schemeClr val="accent3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infographics &amp; images by </a:t>
            </a:r>
            <a:r>
              <a:rPr lang="en" sz="1200" b="1">
                <a:solidFill>
                  <a:schemeClr val="accent3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and illustrations by </a:t>
            </a:r>
            <a:r>
              <a:rPr lang="en" sz="1200" b="1">
                <a:solidFill>
                  <a:schemeClr val="accent3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Stories</a:t>
            </a:r>
            <a:endParaRPr sz="1200" b="1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40981014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>
  <p:cSld name="Title and body 3">
    <p:bg>
      <p:bgPr>
        <a:solidFill>
          <a:schemeClr val="accent1"/>
        </a:solidFill>
        <a:effectLst/>
      </p:bgPr>
    </p:bg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3"/>
          <p:cNvSpPr txBox="1">
            <a:spLocks noGrp="1"/>
          </p:cNvSpPr>
          <p:nvPr>
            <p:ph type="title"/>
          </p:nvPr>
        </p:nvSpPr>
        <p:spPr>
          <a:xfrm>
            <a:off x="1589121" y="1307648"/>
            <a:ext cx="30657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sp>
        <p:nvSpPr>
          <p:cNvPr id="526" name="Google Shape;526;p23"/>
          <p:cNvSpPr txBox="1">
            <a:spLocks noGrp="1"/>
          </p:cNvSpPr>
          <p:nvPr>
            <p:ph type="body" idx="1"/>
          </p:nvPr>
        </p:nvSpPr>
        <p:spPr>
          <a:xfrm>
            <a:off x="1664208" y="2212848"/>
            <a:ext cx="3127200" cy="12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●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○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■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●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○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■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●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○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■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527" name="Google Shape;527;p23"/>
          <p:cNvSpPr/>
          <p:nvPr/>
        </p:nvSpPr>
        <p:spPr>
          <a:xfrm rot="5400000">
            <a:off x="8203294" y="2117903"/>
            <a:ext cx="1310270" cy="571148"/>
          </a:xfrm>
          <a:custGeom>
            <a:avLst/>
            <a:gdLst/>
            <a:ahLst/>
            <a:cxnLst/>
            <a:rect l="l" t="t" r="r" b="b"/>
            <a:pathLst>
              <a:path w="74426" h="32447" extrusionOk="0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23"/>
          <p:cNvSpPr/>
          <p:nvPr/>
        </p:nvSpPr>
        <p:spPr>
          <a:xfrm>
            <a:off x="-352" y="-7961"/>
            <a:ext cx="846632" cy="1041291"/>
          </a:xfrm>
          <a:custGeom>
            <a:avLst/>
            <a:gdLst/>
            <a:ahLst/>
            <a:cxnLst/>
            <a:rect l="l" t="t" r="r" b="b"/>
            <a:pathLst>
              <a:path w="40601" h="49942" extrusionOk="0">
                <a:moveTo>
                  <a:pt x="34904" y="0"/>
                </a:moveTo>
                <a:cubicBezTo>
                  <a:pt x="37369" y="2216"/>
                  <a:pt x="38674" y="4557"/>
                  <a:pt x="38881" y="7167"/>
                </a:cubicBezTo>
                <a:cubicBezTo>
                  <a:pt x="39357" y="13029"/>
                  <a:pt x="33930" y="19202"/>
                  <a:pt x="29580" y="24173"/>
                </a:cubicBezTo>
                <a:lnTo>
                  <a:pt x="29352" y="24422"/>
                </a:lnTo>
                <a:cubicBezTo>
                  <a:pt x="24174" y="30325"/>
                  <a:pt x="18809" y="35504"/>
                  <a:pt x="13382" y="39792"/>
                </a:cubicBezTo>
                <a:cubicBezTo>
                  <a:pt x="8970" y="43313"/>
                  <a:pt x="4475" y="46254"/>
                  <a:pt x="1" y="48595"/>
                </a:cubicBezTo>
                <a:lnTo>
                  <a:pt x="1" y="49941"/>
                </a:lnTo>
                <a:cubicBezTo>
                  <a:pt x="4744" y="47518"/>
                  <a:pt x="9467" y="44452"/>
                  <a:pt x="14128" y="40744"/>
                </a:cubicBezTo>
                <a:cubicBezTo>
                  <a:pt x="19617" y="36415"/>
                  <a:pt x="25044" y="31175"/>
                  <a:pt x="30264" y="25230"/>
                </a:cubicBezTo>
                <a:lnTo>
                  <a:pt x="30492" y="24960"/>
                </a:lnTo>
                <a:cubicBezTo>
                  <a:pt x="34987" y="19823"/>
                  <a:pt x="40600" y="13443"/>
                  <a:pt x="40082" y="7063"/>
                </a:cubicBezTo>
                <a:cubicBezTo>
                  <a:pt x="39896" y="4536"/>
                  <a:pt x="38736" y="2175"/>
                  <a:pt x="3664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9" name="Google Shape;529;p23"/>
          <p:cNvGrpSpPr/>
          <p:nvPr/>
        </p:nvGrpSpPr>
        <p:grpSpPr>
          <a:xfrm rot="-7199998">
            <a:off x="8314692" y="2703201"/>
            <a:ext cx="626176" cy="572692"/>
            <a:chOff x="5177300" y="2314950"/>
            <a:chExt cx="341575" cy="312400"/>
          </a:xfrm>
        </p:grpSpPr>
        <p:sp>
          <p:nvSpPr>
            <p:cNvPr id="530" name="Google Shape;530;p23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3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3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3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3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5" name="Google Shape;535;p23"/>
          <p:cNvSpPr/>
          <p:nvPr/>
        </p:nvSpPr>
        <p:spPr>
          <a:xfrm rot="10800000">
            <a:off x="-358" y="3196916"/>
            <a:ext cx="623145" cy="1178536"/>
          </a:xfrm>
          <a:custGeom>
            <a:avLst/>
            <a:gdLst/>
            <a:ahLst/>
            <a:cxnLst/>
            <a:rect l="l" t="t" r="r" b="b"/>
            <a:pathLst>
              <a:path w="19452" h="36789" extrusionOk="0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6" name="Google Shape;536;p23"/>
          <p:cNvGrpSpPr/>
          <p:nvPr/>
        </p:nvGrpSpPr>
        <p:grpSpPr>
          <a:xfrm rot="8636073">
            <a:off x="213099" y="3135526"/>
            <a:ext cx="498749" cy="456124"/>
            <a:chOff x="5177300" y="2314950"/>
            <a:chExt cx="341575" cy="312400"/>
          </a:xfrm>
        </p:grpSpPr>
        <p:sp>
          <p:nvSpPr>
            <p:cNvPr id="537" name="Google Shape;537;p23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3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3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3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3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2" name="Google Shape;542;p23"/>
          <p:cNvGrpSpPr/>
          <p:nvPr/>
        </p:nvGrpSpPr>
        <p:grpSpPr>
          <a:xfrm>
            <a:off x="7339365" y="-6012"/>
            <a:ext cx="1530964" cy="919336"/>
            <a:chOff x="2960200" y="1284875"/>
            <a:chExt cx="3360325" cy="2018300"/>
          </a:xfrm>
        </p:grpSpPr>
        <p:sp>
          <p:nvSpPr>
            <p:cNvPr id="543" name="Google Shape;543;p23"/>
            <p:cNvSpPr/>
            <p:nvPr/>
          </p:nvSpPr>
          <p:spPr>
            <a:xfrm>
              <a:off x="2960200" y="1284875"/>
              <a:ext cx="3360325" cy="2018300"/>
            </a:xfrm>
            <a:custGeom>
              <a:avLst/>
              <a:gdLst/>
              <a:ahLst/>
              <a:cxnLst/>
              <a:rect l="l" t="t" r="r" b="b"/>
              <a:pathLst>
                <a:path w="134413" h="80732" extrusionOk="0">
                  <a:moveTo>
                    <a:pt x="722" y="0"/>
                  </a:moveTo>
                  <a:cubicBezTo>
                    <a:pt x="223" y="2442"/>
                    <a:pt x="1" y="4995"/>
                    <a:pt x="56" y="7658"/>
                  </a:cubicBezTo>
                  <a:cubicBezTo>
                    <a:pt x="223" y="18203"/>
                    <a:pt x="5106" y="21976"/>
                    <a:pt x="11266" y="26693"/>
                  </a:cubicBezTo>
                  <a:cubicBezTo>
                    <a:pt x="12876" y="27914"/>
                    <a:pt x="14596" y="29246"/>
                    <a:pt x="16372" y="30745"/>
                  </a:cubicBezTo>
                  <a:cubicBezTo>
                    <a:pt x="24752" y="38015"/>
                    <a:pt x="27804" y="45618"/>
                    <a:pt x="31689" y="55218"/>
                  </a:cubicBezTo>
                  <a:cubicBezTo>
                    <a:pt x="32466" y="57161"/>
                    <a:pt x="33298" y="59159"/>
                    <a:pt x="34186" y="61212"/>
                  </a:cubicBezTo>
                  <a:cubicBezTo>
                    <a:pt x="39125" y="72866"/>
                    <a:pt x="48948" y="79969"/>
                    <a:pt x="60991" y="80635"/>
                  </a:cubicBezTo>
                  <a:cubicBezTo>
                    <a:pt x="61157" y="80691"/>
                    <a:pt x="61268" y="80691"/>
                    <a:pt x="61435" y="80691"/>
                  </a:cubicBezTo>
                  <a:cubicBezTo>
                    <a:pt x="62024" y="80718"/>
                    <a:pt x="62620" y="80731"/>
                    <a:pt x="63220" y="80731"/>
                  </a:cubicBezTo>
                  <a:cubicBezTo>
                    <a:pt x="77442" y="80731"/>
                    <a:pt x="94663" y="73319"/>
                    <a:pt x="104833" y="65652"/>
                  </a:cubicBezTo>
                  <a:cubicBezTo>
                    <a:pt x="115710" y="57383"/>
                    <a:pt x="127642" y="47282"/>
                    <a:pt x="131305" y="31522"/>
                  </a:cubicBezTo>
                  <a:cubicBezTo>
                    <a:pt x="134412" y="18147"/>
                    <a:pt x="125422" y="7825"/>
                    <a:pt x="114212" y="0"/>
                  </a:cubicBezTo>
                  <a:lnTo>
                    <a:pt x="112602" y="0"/>
                  </a:lnTo>
                  <a:cubicBezTo>
                    <a:pt x="124035" y="7769"/>
                    <a:pt x="133469" y="18036"/>
                    <a:pt x="130417" y="31300"/>
                  </a:cubicBezTo>
                  <a:cubicBezTo>
                    <a:pt x="126809" y="46783"/>
                    <a:pt x="115044" y="56772"/>
                    <a:pt x="104278" y="64875"/>
                  </a:cubicBezTo>
                  <a:cubicBezTo>
                    <a:pt x="94181" y="72540"/>
                    <a:pt x="77185" y="79802"/>
                    <a:pt x="63123" y="79802"/>
                  </a:cubicBezTo>
                  <a:cubicBezTo>
                    <a:pt x="62423" y="79802"/>
                    <a:pt x="61731" y="79784"/>
                    <a:pt x="61046" y="79747"/>
                  </a:cubicBezTo>
                  <a:cubicBezTo>
                    <a:pt x="49337" y="79082"/>
                    <a:pt x="39847" y="72200"/>
                    <a:pt x="35019" y="60879"/>
                  </a:cubicBezTo>
                  <a:cubicBezTo>
                    <a:pt x="34131" y="58770"/>
                    <a:pt x="33354" y="56772"/>
                    <a:pt x="32577" y="54885"/>
                  </a:cubicBezTo>
                  <a:cubicBezTo>
                    <a:pt x="28637" y="45118"/>
                    <a:pt x="25529" y="37460"/>
                    <a:pt x="16982" y="30079"/>
                  </a:cubicBezTo>
                  <a:cubicBezTo>
                    <a:pt x="15207" y="28525"/>
                    <a:pt x="13486" y="27193"/>
                    <a:pt x="11821" y="25917"/>
                  </a:cubicBezTo>
                  <a:cubicBezTo>
                    <a:pt x="5606" y="21199"/>
                    <a:pt x="1110" y="17759"/>
                    <a:pt x="1000" y="7658"/>
                  </a:cubicBezTo>
                  <a:cubicBezTo>
                    <a:pt x="944" y="4995"/>
                    <a:pt x="1166" y="2442"/>
                    <a:pt x="16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3"/>
            <p:cNvSpPr/>
            <p:nvPr/>
          </p:nvSpPr>
          <p:spPr>
            <a:xfrm>
              <a:off x="3366700" y="1284875"/>
              <a:ext cx="2491825" cy="1640725"/>
            </a:xfrm>
            <a:custGeom>
              <a:avLst/>
              <a:gdLst/>
              <a:ahLst/>
              <a:cxnLst/>
              <a:rect l="l" t="t" r="r" b="b"/>
              <a:pathLst>
                <a:path w="99673" h="65629" extrusionOk="0">
                  <a:moveTo>
                    <a:pt x="2942" y="0"/>
                  </a:moveTo>
                  <a:cubicBezTo>
                    <a:pt x="889" y="3885"/>
                    <a:pt x="1" y="8269"/>
                    <a:pt x="334" y="13153"/>
                  </a:cubicBezTo>
                  <a:cubicBezTo>
                    <a:pt x="389" y="14040"/>
                    <a:pt x="500" y="14873"/>
                    <a:pt x="667" y="15650"/>
                  </a:cubicBezTo>
                  <a:cubicBezTo>
                    <a:pt x="1666" y="21255"/>
                    <a:pt x="4774" y="23752"/>
                    <a:pt x="8714" y="26860"/>
                  </a:cubicBezTo>
                  <a:cubicBezTo>
                    <a:pt x="9879" y="27803"/>
                    <a:pt x="11045" y="28691"/>
                    <a:pt x="12266" y="29801"/>
                  </a:cubicBezTo>
                  <a:cubicBezTo>
                    <a:pt x="18148" y="35018"/>
                    <a:pt x="20479" y="40456"/>
                    <a:pt x="23420" y="47282"/>
                  </a:cubicBezTo>
                  <a:cubicBezTo>
                    <a:pt x="24031" y="48614"/>
                    <a:pt x="24641" y="50057"/>
                    <a:pt x="25252" y="51500"/>
                  </a:cubicBezTo>
                  <a:cubicBezTo>
                    <a:pt x="29025" y="59769"/>
                    <a:pt x="36074" y="64875"/>
                    <a:pt x="44675" y="65596"/>
                  </a:cubicBezTo>
                  <a:lnTo>
                    <a:pt x="45563" y="65596"/>
                  </a:lnTo>
                  <a:cubicBezTo>
                    <a:pt x="46018" y="65618"/>
                    <a:pt x="46477" y="65629"/>
                    <a:pt x="46941" y="65629"/>
                  </a:cubicBezTo>
                  <a:cubicBezTo>
                    <a:pt x="56955" y="65629"/>
                    <a:pt x="68991" y="60593"/>
                    <a:pt x="76364" y="55607"/>
                  </a:cubicBezTo>
                  <a:cubicBezTo>
                    <a:pt x="84577" y="50057"/>
                    <a:pt x="94345" y="42177"/>
                    <a:pt x="97175" y="29968"/>
                  </a:cubicBezTo>
                  <a:cubicBezTo>
                    <a:pt x="99672" y="19424"/>
                    <a:pt x="93013" y="9490"/>
                    <a:pt x="77418" y="444"/>
                  </a:cubicBezTo>
                  <a:cubicBezTo>
                    <a:pt x="77141" y="277"/>
                    <a:pt x="76863" y="166"/>
                    <a:pt x="76586" y="0"/>
                  </a:cubicBezTo>
                  <a:lnTo>
                    <a:pt x="74699" y="0"/>
                  </a:lnTo>
                  <a:cubicBezTo>
                    <a:pt x="75420" y="388"/>
                    <a:pt x="76197" y="832"/>
                    <a:pt x="76919" y="1276"/>
                  </a:cubicBezTo>
                  <a:cubicBezTo>
                    <a:pt x="92125" y="10045"/>
                    <a:pt x="98673" y="19646"/>
                    <a:pt x="96287" y="29801"/>
                  </a:cubicBezTo>
                  <a:cubicBezTo>
                    <a:pt x="93512" y="41622"/>
                    <a:pt x="83911" y="49391"/>
                    <a:pt x="75864" y="54830"/>
                  </a:cubicBezTo>
                  <a:cubicBezTo>
                    <a:pt x="68554" y="59755"/>
                    <a:pt x="56692" y="64728"/>
                    <a:pt x="46837" y="64728"/>
                  </a:cubicBezTo>
                  <a:cubicBezTo>
                    <a:pt x="46143" y="64728"/>
                    <a:pt x="45459" y="64704"/>
                    <a:pt x="44786" y="64653"/>
                  </a:cubicBezTo>
                  <a:cubicBezTo>
                    <a:pt x="36517" y="63987"/>
                    <a:pt x="29747" y="59048"/>
                    <a:pt x="26140" y="51112"/>
                  </a:cubicBezTo>
                  <a:cubicBezTo>
                    <a:pt x="25474" y="49669"/>
                    <a:pt x="24863" y="48281"/>
                    <a:pt x="24253" y="46894"/>
                  </a:cubicBezTo>
                  <a:cubicBezTo>
                    <a:pt x="21423" y="40234"/>
                    <a:pt x="18925" y="34463"/>
                    <a:pt x="12876" y="29080"/>
                  </a:cubicBezTo>
                  <a:cubicBezTo>
                    <a:pt x="11655" y="28025"/>
                    <a:pt x="10434" y="27082"/>
                    <a:pt x="9324" y="26139"/>
                  </a:cubicBezTo>
                  <a:cubicBezTo>
                    <a:pt x="5495" y="23142"/>
                    <a:pt x="2498" y="20755"/>
                    <a:pt x="1555" y="15483"/>
                  </a:cubicBezTo>
                  <a:cubicBezTo>
                    <a:pt x="1444" y="14762"/>
                    <a:pt x="1333" y="13985"/>
                    <a:pt x="1277" y="13097"/>
                  </a:cubicBezTo>
                  <a:cubicBezTo>
                    <a:pt x="944" y="8213"/>
                    <a:pt x="1888" y="3829"/>
                    <a:pt x="39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3"/>
            <p:cNvSpPr/>
            <p:nvPr/>
          </p:nvSpPr>
          <p:spPr>
            <a:xfrm>
              <a:off x="3771825" y="1284875"/>
              <a:ext cx="1623300" cy="1265775"/>
            </a:xfrm>
            <a:custGeom>
              <a:avLst/>
              <a:gdLst/>
              <a:ahLst/>
              <a:cxnLst/>
              <a:rect l="l" t="t" r="r" b="b"/>
              <a:pathLst>
                <a:path w="64932" h="50631" extrusionOk="0">
                  <a:moveTo>
                    <a:pt x="8436" y="0"/>
                  </a:moveTo>
                  <a:cubicBezTo>
                    <a:pt x="5772" y="2775"/>
                    <a:pt x="2998" y="6049"/>
                    <a:pt x="1499" y="9268"/>
                  </a:cubicBezTo>
                  <a:cubicBezTo>
                    <a:pt x="223" y="11932"/>
                    <a:pt x="1" y="15039"/>
                    <a:pt x="722" y="18702"/>
                  </a:cubicBezTo>
                  <a:cubicBezTo>
                    <a:pt x="778" y="19202"/>
                    <a:pt x="889" y="19701"/>
                    <a:pt x="1055" y="20145"/>
                  </a:cubicBezTo>
                  <a:cubicBezTo>
                    <a:pt x="1999" y="23419"/>
                    <a:pt x="3941" y="25084"/>
                    <a:pt x="6216" y="27026"/>
                  </a:cubicBezTo>
                  <a:cubicBezTo>
                    <a:pt x="6827" y="27581"/>
                    <a:pt x="7548" y="28192"/>
                    <a:pt x="8214" y="28802"/>
                  </a:cubicBezTo>
                  <a:cubicBezTo>
                    <a:pt x="11600" y="31966"/>
                    <a:pt x="13209" y="35240"/>
                    <a:pt x="15096" y="39069"/>
                  </a:cubicBezTo>
                  <a:cubicBezTo>
                    <a:pt x="15484" y="39957"/>
                    <a:pt x="15928" y="40845"/>
                    <a:pt x="16428" y="41788"/>
                  </a:cubicBezTo>
                  <a:cubicBezTo>
                    <a:pt x="18981" y="46727"/>
                    <a:pt x="23254" y="49780"/>
                    <a:pt x="28415" y="50501"/>
                  </a:cubicBezTo>
                  <a:cubicBezTo>
                    <a:pt x="28859" y="50557"/>
                    <a:pt x="29303" y="50557"/>
                    <a:pt x="29802" y="50612"/>
                  </a:cubicBezTo>
                  <a:cubicBezTo>
                    <a:pt x="30080" y="50624"/>
                    <a:pt x="30363" y="50630"/>
                    <a:pt x="30649" y="50630"/>
                  </a:cubicBezTo>
                  <a:cubicBezTo>
                    <a:pt x="35632" y="50630"/>
                    <a:pt x="41915" y="48819"/>
                    <a:pt x="47950" y="45618"/>
                  </a:cubicBezTo>
                  <a:cubicBezTo>
                    <a:pt x="56385" y="41067"/>
                    <a:pt x="61491" y="35351"/>
                    <a:pt x="63156" y="28469"/>
                  </a:cubicBezTo>
                  <a:cubicBezTo>
                    <a:pt x="64931" y="20922"/>
                    <a:pt x="60325" y="13097"/>
                    <a:pt x="50502" y="7048"/>
                  </a:cubicBezTo>
                  <a:cubicBezTo>
                    <a:pt x="48061" y="5550"/>
                    <a:pt x="45341" y="4218"/>
                    <a:pt x="43010" y="2997"/>
                  </a:cubicBezTo>
                  <a:lnTo>
                    <a:pt x="41845" y="2386"/>
                  </a:lnTo>
                  <a:cubicBezTo>
                    <a:pt x="40069" y="1498"/>
                    <a:pt x="38238" y="777"/>
                    <a:pt x="36406" y="55"/>
                  </a:cubicBezTo>
                  <a:lnTo>
                    <a:pt x="36295" y="0"/>
                  </a:lnTo>
                  <a:lnTo>
                    <a:pt x="33798" y="0"/>
                  </a:lnTo>
                  <a:cubicBezTo>
                    <a:pt x="34575" y="333"/>
                    <a:pt x="35296" y="610"/>
                    <a:pt x="36073" y="888"/>
                  </a:cubicBezTo>
                  <a:cubicBezTo>
                    <a:pt x="37849" y="1609"/>
                    <a:pt x="39681" y="2331"/>
                    <a:pt x="41401" y="3219"/>
                  </a:cubicBezTo>
                  <a:lnTo>
                    <a:pt x="42566" y="3829"/>
                  </a:lnTo>
                  <a:cubicBezTo>
                    <a:pt x="44953" y="4995"/>
                    <a:pt x="47617" y="6382"/>
                    <a:pt x="50058" y="7880"/>
                  </a:cubicBezTo>
                  <a:cubicBezTo>
                    <a:pt x="54498" y="10600"/>
                    <a:pt x="64654" y="18092"/>
                    <a:pt x="62212" y="28247"/>
                  </a:cubicBezTo>
                  <a:cubicBezTo>
                    <a:pt x="60658" y="34851"/>
                    <a:pt x="55719" y="40401"/>
                    <a:pt x="47561" y="44785"/>
                  </a:cubicBezTo>
                  <a:cubicBezTo>
                    <a:pt x="41681" y="47940"/>
                    <a:pt x="35595" y="49695"/>
                    <a:pt x="30757" y="49695"/>
                  </a:cubicBezTo>
                  <a:cubicBezTo>
                    <a:pt x="29979" y="49695"/>
                    <a:pt x="29233" y="49650"/>
                    <a:pt x="28526" y="49558"/>
                  </a:cubicBezTo>
                  <a:cubicBezTo>
                    <a:pt x="23642" y="48947"/>
                    <a:pt x="19647" y="46006"/>
                    <a:pt x="17260" y="41344"/>
                  </a:cubicBezTo>
                  <a:cubicBezTo>
                    <a:pt x="16761" y="40456"/>
                    <a:pt x="16317" y="39569"/>
                    <a:pt x="15928" y="38681"/>
                  </a:cubicBezTo>
                  <a:cubicBezTo>
                    <a:pt x="13986" y="34796"/>
                    <a:pt x="12321" y="31411"/>
                    <a:pt x="8825" y="28136"/>
                  </a:cubicBezTo>
                  <a:cubicBezTo>
                    <a:pt x="8159" y="27470"/>
                    <a:pt x="7493" y="26915"/>
                    <a:pt x="6827" y="26361"/>
                  </a:cubicBezTo>
                  <a:cubicBezTo>
                    <a:pt x="4552" y="24418"/>
                    <a:pt x="2776" y="22864"/>
                    <a:pt x="1943" y="19923"/>
                  </a:cubicBezTo>
                  <a:cubicBezTo>
                    <a:pt x="1832" y="19479"/>
                    <a:pt x="1721" y="19035"/>
                    <a:pt x="1610" y="18536"/>
                  </a:cubicBezTo>
                  <a:cubicBezTo>
                    <a:pt x="944" y="14984"/>
                    <a:pt x="1166" y="12209"/>
                    <a:pt x="2332" y="9656"/>
                  </a:cubicBezTo>
                  <a:cubicBezTo>
                    <a:pt x="3886" y="6327"/>
                    <a:pt x="6938" y="2830"/>
                    <a:pt x="97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3"/>
            <p:cNvSpPr/>
            <p:nvPr/>
          </p:nvSpPr>
          <p:spPr>
            <a:xfrm>
              <a:off x="4074300" y="1451350"/>
              <a:ext cx="856050" cy="734300"/>
            </a:xfrm>
            <a:custGeom>
              <a:avLst/>
              <a:gdLst/>
              <a:ahLst/>
              <a:cxnLst/>
              <a:rect l="l" t="t" r="r" b="b"/>
              <a:pathLst>
                <a:path w="34242" h="29372" extrusionOk="0">
                  <a:moveTo>
                    <a:pt x="12542" y="888"/>
                  </a:moveTo>
                  <a:cubicBezTo>
                    <a:pt x="14207" y="1388"/>
                    <a:pt x="23530" y="5106"/>
                    <a:pt x="27249" y="7770"/>
                  </a:cubicBezTo>
                  <a:cubicBezTo>
                    <a:pt x="31300" y="10711"/>
                    <a:pt x="33298" y="15262"/>
                    <a:pt x="32354" y="19646"/>
                  </a:cubicBezTo>
                  <a:cubicBezTo>
                    <a:pt x="31522" y="23808"/>
                    <a:pt x="28192" y="26971"/>
                    <a:pt x="23364" y="28026"/>
                  </a:cubicBezTo>
                  <a:cubicBezTo>
                    <a:pt x="22092" y="28315"/>
                    <a:pt x="20959" y="28448"/>
                    <a:pt x="19937" y="28448"/>
                  </a:cubicBezTo>
                  <a:cubicBezTo>
                    <a:pt x="15073" y="28448"/>
                    <a:pt x="12722" y="25424"/>
                    <a:pt x="9878" y="21755"/>
                  </a:cubicBezTo>
                  <a:cubicBezTo>
                    <a:pt x="8768" y="20367"/>
                    <a:pt x="7659" y="18925"/>
                    <a:pt x="6327" y="17482"/>
                  </a:cubicBezTo>
                  <a:cubicBezTo>
                    <a:pt x="5550" y="16705"/>
                    <a:pt x="4828" y="16039"/>
                    <a:pt x="4162" y="15539"/>
                  </a:cubicBezTo>
                  <a:cubicBezTo>
                    <a:pt x="2109" y="13763"/>
                    <a:pt x="1110" y="12931"/>
                    <a:pt x="2331" y="9324"/>
                  </a:cubicBezTo>
                  <a:cubicBezTo>
                    <a:pt x="3718" y="5439"/>
                    <a:pt x="8990" y="1055"/>
                    <a:pt x="12542" y="888"/>
                  </a:cubicBezTo>
                  <a:close/>
                  <a:moveTo>
                    <a:pt x="12598" y="0"/>
                  </a:moveTo>
                  <a:cubicBezTo>
                    <a:pt x="8657" y="111"/>
                    <a:pt x="2997" y="4773"/>
                    <a:pt x="1498" y="9046"/>
                  </a:cubicBezTo>
                  <a:cubicBezTo>
                    <a:pt x="0" y="13209"/>
                    <a:pt x="1498" y="14485"/>
                    <a:pt x="3552" y="16205"/>
                  </a:cubicBezTo>
                  <a:cubicBezTo>
                    <a:pt x="4218" y="16760"/>
                    <a:pt x="4939" y="17371"/>
                    <a:pt x="5661" y="18148"/>
                  </a:cubicBezTo>
                  <a:cubicBezTo>
                    <a:pt x="6993" y="19535"/>
                    <a:pt x="8102" y="20922"/>
                    <a:pt x="9157" y="22310"/>
                  </a:cubicBezTo>
                  <a:cubicBezTo>
                    <a:pt x="11932" y="25917"/>
                    <a:pt x="14429" y="29136"/>
                    <a:pt x="19424" y="29358"/>
                  </a:cubicBezTo>
                  <a:cubicBezTo>
                    <a:pt x="19617" y="29367"/>
                    <a:pt x="19814" y="29371"/>
                    <a:pt x="20016" y="29371"/>
                  </a:cubicBezTo>
                  <a:cubicBezTo>
                    <a:pt x="21088" y="29371"/>
                    <a:pt x="22278" y="29241"/>
                    <a:pt x="23586" y="28914"/>
                  </a:cubicBezTo>
                  <a:cubicBezTo>
                    <a:pt x="28747" y="27804"/>
                    <a:pt x="32354" y="24363"/>
                    <a:pt x="33298" y="19813"/>
                  </a:cubicBezTo>
                  <a:cubicBezTo>
                    <a:pt x="34241" y="15095"/>
                    <a:pt x="32132" y="10212"/>
                    <a:pt x="27748" y="7048"/>
                  </a:cubicBezTo>
                  <a:cubicBezTo>
                    <a:pt x="23752" y="4163"/>
                    <a:pt x="14041" y="389"/>
                    <a:pt x="127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7" name="Google Shape;547;p23"/>
          <p:cNvSpPr/>
          <p:nvPr/>
        </p:nvSpPr>
        <p:spPr>
          <a:xfrm>
            <a:off x="5633505" y="4616876"/>
            <a:ext cx="2316968" cy="528274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9276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4">
  <p:cSld name="Title and body 4">
    <p:bg>
      <p:bgPr>
        <a:solidFill>
          <a:schemeClr val="accent4"/>
        </a:solidFill>
        <a:effectLst/>
      </p:bgPr>
    </p:bg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24"/>
          <p:cNvSpPr txBox="1">
            <a:spLocks noGrp="1"/>
          </p:cNvSpPr>
          <p:nvPr>
            <p:ph type="title"/>
          </p:nvPr>
        </p:nvSpPr>
        <p:spPr>
          <a:xfrm>
            <a:off x="1433550" y="418374"/>
            <a:ext cx="62769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50" name="Google Shape;550;p24"/>
          <p:cNvSpPr txBox="1">
            <a:spLocks noGrp="1"/>
          </p:cNvSpPr>
          <p:nvPr>
            <p:ph type="subTitle" idx="1"/>
          </p:nvPr>
        </p:nvSpPr>
        <p:spPr>
          <a:xfrm>
            <a:off x="4202625" y="1822748"/>
            <a:ext cx="4181400" cy="20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551" name="Google Shape;551;p24"/>
          <p:cNvSpPr/>
          <p:nvPr/>
        </p:nvSpPr>
        <p:spPr>
          <a:xfrm>
            <a:off x="0" y="185401"/>
            <a:ext cx="838394" cy="1317905"/>
          </a:xfrm>
          <a:custGeom>
            <a:avLst/>
            <a:gdLst/>
            <a:ahLst/>
            <a:cxnLst/>
            <a:rect l="l" t="t" r="r" b="b"/>
            <a:pathLst>
              <a:path w="36126" h="56794" extrusionOk="0">
                <a:moveTo>
                  <a:pt x="1" y="0"/>
                </a:moveTo>
                <a:lnTo>
                  <a:pt x="1" y="45778"/>
                </a:lnTo>
                <a:cubicBezTo>
                  <a:pt x="498" y="46006"/>
                  <a:pt x="995" y="46255"/>
                  <a:pt x="1513" y="46503"/>
                </a:cubicBezTo>
                <a:cubicBezTo>
                  <a:pt x="7830" y="49548"/>
                  <a:pt x="14293" y="52283"/>
                  <a:pt x="20880" y="54748"/>
                </a:cubicBezTo>
                <a:cubicBezTo>
                  <a:pt x="23490" y="55721"/>
                  <a:pt x="26199" y="56793"/>
                  <a:pt x="28635" y="56793"/>
                </a:cubicBezTo>
                <a:cubicBezTo>
                  <a:pt x="31072" y="56793"/>
                  <a:pt x="33236" y="55721"/>
                  <a:pt x="34759" y="52407"/>
                </a:cubicBezTo>
                <a:cubicBezTo>
                  <a:pt x="35836" y="50066"/>
                  <a:pt x="35939" y="47415"/>
                  <a:pt x="35981" y="44846"/>
                </a:cubicBezTo>
                <a:cubicBezTo>
                  <a:pt x="36126" y="37990"/>
                  <a:pt x="36043" y="30864"/>
                  <a:pt x="33184" y="24629"/>
                </a:cubicBezTo>
                <a:cubicBezTo>
                  <a:pt x="28607" y="14604"/>
                  <a:pt x="18042" y="8990"/>
                  <a:pt x="8183" y="4081"/>
                </a:cubicBezTo>
                <a:cubicBezTo>
                  <a:pt x="5448" y="2714"/>
                  <a:pt x="2714" y="1368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24"/>
          <p:cNvSpPr/>
          <p:nvPr/>
        </p:nvSpPr>
        <p:spPr>
          <a:xfrm>
            <a:off x="488628" y="185407"/>
            <a:ext cx="163346" cy="146382"/>
          </a:xfrm>
          <a:custGeom>
            <a:avLst/>
            <a:gdLst/>
            <a:ahLst/>
            <a:cxnLst/>
            <a:rect l="l" t="t" r="r" b="b"/>
            <a:pathLst>
              <a:path w="5097" h="4568" extrusionOk="0">
                <a:moveTo>
                  <a:pt x="2355" y="0"/>
                </a:moveTo>
                <a:cubicBezTo>
                  <a:pt x="1461" y="0"/>
                  <a:pt x="560" y="368"/>
                  <a:pt x="187" y="1179"/>
                </a:cubicBezTo>
                <a:cubicBezTo>
                  <a:pt x="22" y="1552"/>
                  <a:pt x="1" y="1945"/>
                  <a:pt x="84" y="2339"/>
                </a:cubicBezTo>
                <a:cubicBezTo>
                  <a:pt x="105" y="2422"/>
                  <a:pt x="146" y="2505"/>
                  <a:pt x="167" y="2608"/>
                </a:cubicBezTo>
                <a:cubicBezTo>
                  <a:pt x="332" y="3043"/>
                  <a:pt x="602" y="3457"/>
                  <a:pt x="933" y="3810"/>
                </a:cubicBezTo>
                <a:cubicBezTo>
                  <a:pt x="1202" y="4141"/>
                  <a:pt x="1534" y="4452"/>
                  <a:pt x="1948" y="4535"/>
                </a:cubicBezTo>
                <a:cubicBezTo>
                  <a:pt x="2039" y="4557"/>
                  <a:pt x="2129" y="4567"/>
                  <a:pt x="2219" y="4567"/>
                </a:cubicBezTo>
                <a:cubicBezTo>
                  <a:pt x="2459" y="4567"/>
                  <a:pt x="2696" y="4495"/>
                  <a:pt x="2922" y="4390"/>
                </a:cubicBezTo>
                <a:cubicBezTo>
                  <a:pt x="3957" y="3872"/>
                  <a:pt x="5097" y="2484"/>
                  <a:pt x="4620" y="1262"/>
                </a:cubicBezTo>
                <a:cubicBezTo>
                  <a:pt x="4454" y="847"/>
                  <a:pt x="4123" y="537"/>
                  <a:pt x="3750" y="330"/>
                </a:cubicBezTo>
                <a:cubicBezTo>
                  <a:pt x="3350" y="115"/>
                  <a:pt x="2854" y="0"/>
                  <a:pt x="23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24"/>
          <p:cNvSpPr/>
          <p:nvPr/>
        </p:nvSpPr>
        <p:spPr>
          <a:xfrm>
            <a:off x="315366" y="3659090"/>
            <a:ext cx="161359" cy="144715"/>
          </a:xfrm>
          <a:custGeom>
            <a:avLst/>
            <a:gdLst/>
            <a:ahLst/>
            <a:cxnLst/>
            <a:rect l="l" t="t" r="r" b="b"/>
            <a:pathLst>
              <a:path w="5035" h="4516" extrusionOk="0">
                <a:moveTo>
                  <a:pt x="2572" y="0"/>
                </a:moveTo>
                <a:cubicBezTo>
                  <a:pt x="1508" y="0"/>
                  <a:pt x="334" y="574"/>
                  <a:pt x="84" y="1657"/>
                </a:cubicBezTo>
                <a:cubicBezTo>
                  <a:pt x="1" y="2029"/>
                  <a:pt x="63" y="2423"/>
                  <a:pt x="229" y="2754"/>
                </a:cubicBezTo>
                <a:cubicBezTo>
                  <a:pt x="249" y="2837"/>
                  <a:pt x="291" y="2920"/>
                  <a:pt x="353" y="3003"/>
                </a:cubicBezTo>
                <a:cubicBezTo>
                  <a:pt x="581" y="3417"/>
                  <a:pt x="933" y="3728"/>
                  <a:pt x="1327" y="4018"/>
                </a:cubicBezTo>
                <a:cubicBezTo>
                  <a:pt x="1637" y="4267"/>
                  <a:pt x="2031" y="4494"/>
                  <a:pt x="2445" y="4515"/>
                </a:cubicBezTo>
                <a:cubicBezTo>
                  <a:pt x="2756" y="4515"/>
                  <a:pt x="3087" y="4370"/>
                  <a:pt x="3336" y="4163"/>
                </a:cubicBezTo>
                <a:cubicBezTo>
                  <a:pt x="4247" y="3459"/>
                  <a:pt x="5034" y="1926"/>
                  <a:pt x="4330" y="828"/>
                </a:cubicBezTo>
                <a:cubicBezTo>
                  <a:pt x="4102" y="476"/>
                  <a:pt x="3729" y="227"/>
                  <a:pt x="3315" y="103"/>
                </a:cubicBezTo>
                <a:cubicBezTo>
                  <a:pt x="3084" y="34"/>
                  <a:pt x="2831" y="0"/>
                  <a:pt x="25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24"/>
          <p:cNvSpPr/>
          <p:nvPr/>
        </p:nvSpPr>
        <p:spPr>
          <a:xfrm>
            <a:off x="8762524" y="959049"/>
            <a:ext cx="161340" cy="144715"/>
          </a:xfrm>
          <a:custGeom>
            <a:avLst/>
            <a:gdLst/>
            <a:ahLst/>
            <a:cxnLst/>
            <a:rect l="l" t="t" r="r" b="b"/>
            <a:pathLst>
              <a:path w="5034" h="4516" extrusionOk="0">
                <a:moveTo>
                  <a:pt x="2572" y="1"/>
                </a:moveTo>
                <a:cubicBezTo>
                  <a:pt x="1507" y="1"/>
                  <a:pt x="333" y="574"/>
                  <a:pt x="83" y="1657"/>
                </a:cubicBezTo>
                <a:cubicBezTo>
                  <a:pt x="0" y="2030"/>
                  <a:pt x="63" y="2424"/>
                  <a:pt x="228" y="2755"/>
                </a:cubicBezTo>
                <a:cubicBezTo>
                  <a:pt x="249" y="2838"/>
                  <a:pt x="290" y="2921"/>
                  <a:pt x="353" y="3004"/>
                </a:cubicBezTo>
                <a:cubicBezTo>
                  <a:pt x="580" y="3418"/>
                  <a:pt x="933" y="3729"/>
                  <a:pt x="1326" y="4019"/>
                </a:cubicBezTo>
                <a:cubicBezTo>
                  <a:pt x="1637" y="4267"/>
                  <a:pt x="2030" y="4495"/>
                  <a:pt x="2445" y="4516"/>
                </a:cubicBezTo>
                <a:cubicBezTo>
                  <a:pt x="2755" y="4516"/>
                  <a:pt x="3087" y="4371"/>
                  <a:pt x="3335" y="4164"/>
                </a:cubicBezTo>
                <a:cubicBezTo>
                  <a:pt x="4247" y="3459"/>
                  <a:pt x="5034" y="1927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1" y="1"/>
                  <a:pt x="25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24"/>
          <p:cNvSpPr/>
          <p:nvPr/>
        </p:nvSpPr>
        <p:spPr>
          <a:xfrm>
            <a:off x="5633501" y="4678850"/>
            <a:ext cx="2045205" cy="466311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24"/>
          <p:cNvSpPr/>
          <p:nvPr/>
        </p:nvSpPr>
        <p:spPr>
          <a:xfrm>
            <a:off x="8294848" y="1"/>
            <a:ext cx="838358" cy="920204"/>
          </a:xfrm>
          <a:custGeom>
            <a:avLst/>
            <a:gdLst/>
            <a:ahLst/>
            <a:cxnLst/>
            <a:rect l="l" t="t" r="r" b="b"/>
            <a:pathLst>
              <a:path w="41202" h="45230" extrusionOk="0">
                <a:moveTo>
                  <a:pt x="13796" y="0"/>
                </a:moveTo>
                <a:cubicBezTo>
                  <a:pt x="12926" y="1015"/>
                  <a:pt x="12222" y="1968"/>
                  <a:pt x="11684" y="2734"/>
                </a:cubicBezTo>
                <a:cubicBezTo>
                  <a:pt x="3771" y="13899"/>
                  <a:pt x="1" y="24670"/>
                  <a:pt x="457" y="34696"/>
                </a:cubicBezTo>
                <a:cubicBezTo>
                  <a:pt x="539" y="36519"/>
                  <a:pt x="767" y="38859"/>
                  <a:pt x="1907" y="40889"/>
                </a:cubicBezTo>
                <a:cubicBezTo>
                  <a:pt x="3294" y="43396"/>
                  <a:pt x="5428" y="44825"/>
                  <a:pt x="8224" y="45157"/>
                </a:cubicBezTo>
                <a:cubicBezTo>
                  <a:pt x="8648" y="45206"/>
                  <a:pt x="9074" y="45230"/>
                  <a:pt x="9501" y="45230"/>
                </a:cubicBezTo>
                <a:cubicBezTo>
                  <a:pt x="12625" y="45230"/>
                  <a:pt x="15778" y="43990"/>
                  <a:pt x="18001" y="42878"/>
                </a:cubicBezTo>
                <a:cubicBezTo>
                  <a:pt x="18105" y="42816"/>
                  <a:pt x="18209" y="42754"/>
                  <a:pt x="18312" y="42712"/>
                </a:cubicBezTo>
                <a:cubicBezTo>
                  <a:pt x="21150" y="41221"/>
                  <a:pt x="23863" y="39232"/>
                  <a:pt x="25624" y="37306"/>
                </a:cubicBezTo>
                <a:cubicBezTo>
                  <a:pt x="29208" y="33432"/>
                  <a:pt x="32294" y="28565"/>
                  <a:pt x="34842" y="22868"/>
                </a:cubicBezTo>
                <a:cubicBezTo>
                  <a:pt x="36789" y="18518"/>
                  <a:pt x="38446" y="13651"/>
                  <a:pt x="39730" y="8389"/>
                </a:cubicBezTo>
                <a:lnTo>
                  <a:pt x="39793" y="8161"/>
                </a:lnTo>
                <a:cubicBezTo>
                  <a:pt x="40414" y="5613"/>
                  <a:pt x="41118" y="2714"/>
                  <a:pt x="41201" y="0"/>
                </a:cubicBezTo>
                <a:lnTo>
                  <a:pt x="40393" y="0"/>
                </a:lnTo>
                <a:cubicBezTo>
                  <a:pt x="40290" y="2610"/>
                  <a:pt x="39606" y="5469"/>
                  <a:pt x="38985" y="7975"/>
                </a:cubicBezTo>
                <a:lnTo>
                  <a:pt x="38923" y="8203"/>
                </a:lnTo>
                <a:cubicBezTo>
                  <a:pt x="37659" y="13402"/>
                  <a:pt x="36023" y="18228"/>
                  <a:pt x="34096" y="22537"/>
                </a:cubicBezTo>
                <a:cubicBezTo>
                  <a:pt x="31590" y="28150"/>
                  <a:pt x="28524" y="32935"/>
                  <a:pt x="25023" y="36747"/>
                </a:cubicBezTo>
                <a:cubicBezTo>
                  <a:pt x="21931" y="40129"/>
                  <a:pt x="15069" y="44396"/>
                  <a:pt x="9503" y="44396"/>
                </a:cubicBezTo>
                <a:cubicBezTo>
                  <a:pt x="9104" y="44396"/>
                  <a:pt x="8712" y="44374"/>
                  <a:pt x="8328" y="44328"/>
                </a:cubicBezTo>
                <a:cubicBezTo>
                  <a:pt x="5801" y="44038"/>
                  <a:pt x="3874" y="42754"/>
                  <a:pt x="2632" y="40496"/>
                </a:cubicBezTo>
                <a:cubicBezTo>
                  <a:pt x="1575" y="38611"/>
                  <a:pt x="1347" y="36395"/>
                  <a:pt x="1285" y="34675"/>
                </a:cubicBezTo>
                <a:cubicBezTo>
                  <a:pt x="829" y="24815"/>
                  <a:pt x="4558" y="14231"/>
                  <a:pt x="12346" y="3211"/>
                </a:cubicBezTo>
                <a:cubicBezTo>
                  <a:pt x="12968" y="2320"/>
                  <a:pt x="13838" y="1201"/>
                  <a:pt x="1487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7" name="Google Shape;557;p24"/>
          <p:cNvGrpSpPr/>
          <p:nvPr/>
        </p:nvGrpSpPr>
        <p:grpSpPr>
          <a:xfrm>
            <a:off x="8459112" y="3192811"/>
            <a:ext cx="509835" cy="466288"/>
            <a:chOff x="5177300" y="2314950"/>
            <a:chExt cx="341575" cy="312400"/>
          </a:xfrm>
        </p:grpSpPr>
        <p:sp>
          <p:nvSpPr>
            <p:cNvPr id="558" name="Google Shape;558;p24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4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4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4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4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3" name="Google Shape;563;p24"/>
          <p:cNvSpPr/>
          <p:nvPr/>
        </p:nvSpPr>
        <p:spPr>
          <a:xfrm rot="10800000">
            <a:off x="5414562" y="6"/>
            <a:ext cx="1536187" cy="350196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39960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4"/>
        </a:solidFill>
        <a:effectLst/>
      </p:bgPr>
    </p:bg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5"/>
          <p:cNvSpPr/>
          <p:nvPr/>
        </p:nvSpPr>
        <p:spPr>
          <a:xfrm>
            <a:off x="692715" y="1034242"/>
            <a:ext cx="186752" cy="167685"/>
          </a:xfrm>
          <a:custGeom>
            <a:avLst/>
            <a:gdLst/>
            <a:ahLst/>
            <a:cxnLst/>
            <a:rect l="l" t="t" r="r" b="b"/>
            <a:pathLst>
              <a:path w="5821" h="5221" extrusionOk="0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25"/>
          <p:cNvSpPr/>
          <p:nvPr/>
        </p:nvSpPr>
        <p:spPr>
          <a:xfrm>
            <a:off x="2560783" y="233392"/>
            <a:ext cx="95702" cy="91695"/>
          </a:xfrm>
          <a:custGeom>
            <a:avLst/>
            <a:gdLst/>
            <a:ahLst/>
            <a:cxnLst/>
            <a:rect l="l" t="t" r="r" b="b"/>
            <a:pathLst>
              <a:path w="2983" h="2855" extrusionOk="0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25"/>
          <p:cNvSpPr/>
          <p:nvPr/>
        </p:nvSpPr>
        <p:spPr>
          <a:xfrm>
            <a:off x="6362046" y="233231"/>
            <a:ext cx="95060" cy="91856"/>
          </a:xfrm>
          <a:custGeom>
            <a:avLst/>
            <a:gdLst/>
            <a:ahLst/>
            <a:cxnLst/>
            <a:rect l="l" t="t" r="r" b="b"/>
            <a:pathLst>
              <a:path w="2963" h="2860" extrusionOk="0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25"/>
          <p:cNvSpPr/>
          <p:nvPr/>
        </p:nvSpPr>
        <p:spPr>
          <a:xfrm>
            <a:off x="8328478" y="4747860"/>
            <a:ext cx="121625" cy="109135"/>
          </a:xfrm>
          <a:custGeom>
            <a:avLst/>
            <a:gdLst/>
            <a:ahLst/>
            <a:cxnLst/>
            <a:rect l="l" t="t" r="r" b="b"/>
            <a:pathLst>
              <a:path w="3791" h="3398" extrusionOk="0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25"/>
          <p:cNvSpPr/>
          <p:nvPr/>
        </p:nvSpPr>
        <p:spPr>
          <a:xfrm>
            <a:off x="8643464" y="1326960"/>
            <a:ext cx="121657" cy="109135"/>
          </a:xfrm>
          <a:custGeom>
            <a:avLst/>
            <a:gdLst/>
            <a:ahLst/>
            <a:cxnLst/>
            <a:rect l="l" t="t" r="r" b="b"/>
            <a:pathLst>
              <a:path w="3792" h="3398" extrusionOk="0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25"/>
          <p:cNvSpPr/>
          <p:nvPr/>
        </p:nvSpPr>
        <p:spPr>
          <a:xfrm>
            <a:off x="-10405" y="-6911"/>
            <a:ext cx="1394273" cy="1108375"/>
          </a:xfrm>
          <a:custGeom>
            <a:avLst/>
            <a:gdLst/>
            <a:ahLst/>
            <a:cxnLst/>
            <a:rect l="l" t="t" r="r" b="b"/>
            <a:pathLst>
              <a:path w="43459" h="34510" extrusionOk="0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25"/>
          <p:cNvSpPr/>
          <p:nvPr/>
        </p:nvSpPr>
        <p:spPr>
          <a:xfrm>
            <a:off x="7710450" y="530327"/>
            <a:ext cx="1433536" cy="1327661"/>
          </a:xfrm>
          <a:custGeom>
            <a:avLst/>
            <a:gdLst/>
            <a:ahLst/>
            <a:cxnLst/>
            <a:rect l="l" t="t" r="r" b="b"/>
            <a:pathLst>
              <a:path w="66452" h="61480" extrusionOk="0">
                <a:moveTo>
                  <a:pt x="41698" y="1"/>
                </a:moveTo>
                <a:cubicBezTo>
                  <a:pt x="37804" y="1"/>
                  <a:pt x="33806" y="125"/>
                  <a:pt x="29725" y="394"/>
                </a:cubicBezTo>
                <a:lnTo>
                  <a:pt x="29270" y="436"/>
                </a:lnTo>
                <a:cubicBezTo>
                  <a:pt x="20342" y="1016"/>
                  <a:pt x="9198" y="1741"/>
                  <a:pt x="3750" y="8141"/>
                </a:cubicBezTo>
                <a:cubicBezTo>
                  <a:pt x="1099" y="11228"/>
                  <a:pt x="1" y="15412"/>
                  <a:pt x="477" y="20591"/>
                </a:cubicBezTo>
                <a:cubicBezTo>
                  <a:pt x="2486" y="42299"/>
                  <a:pt x="25728" y="52014"/>
                  <a:pt x="35608" y="55183"/>
                </a:cubicBezTo>
                <a:cubicBezTo>
                  <a:pt x="46504" y="58663"/>
                  <a:pt x="56799" y="60755"/>
                  <a:pt x="66451" y="61480"/>
                </a:cubicBezTo>
                <a:lnTo>
                  <a:pt x="66451" y="59885"/>
                </a:lnTo>
                <a:cubicBezTo>
                  <a:pt x="56944" y="59181"/>
                  <a:pt x="46814" y="57109"/>
                  <a:pt x="36105" y="53671"/>
                </a:cubicBezTo>
                <a:cubicBezTo>
                  <a:pt x="30181" y="51786"/>
                  <a:pt x="19348" y="47477"/>
                  <a:pt x="11456" y="39585"/>
                </a:cubicBezTo>
                <a:cubicBezTo>
                  <a:pt x="6546" y="34697"/>
                  <a:pt x="2797" y="28400"/>
                  <a:pt x="2051" y="20446"/>
                </a:cubicBezTo>
                <a:cubicBezTo>
                  <a:pt x="1616" y="15640"/>
                  <a:pt x="2569" y="11953"/>
                  <a:pt x="4951" y="9156"/>
                </a:cubicBezTo>
                <a:cubicBezTo>
                  <a:pt x="9964" y="3274"/>
                  <a:pt x="20735" y="2569"/>
                  <a:pt x="29373" y="2010"/>
                </a:cubicBezTo>
                <a:lnTo>
                  <a:pt x="29829" y="1989"/>
                </a:lnTo>
                <a:cubicBezTo>
                  <a:pt x="33868" y="1720"/>
                  <a:pt x="37845" y="1596"/>
                  <a:pt x="41719" y="1596"/>
                </a:cubicBezTo>
                <a:cubicBezTo>
                  <a:pt x="47705" y="1596"/>
                  <a:pt x="53484" y="1906"/>
                  <a:pt x="58953" y="2528"/>
                </a:cubicBezTo>
                <a:cubicBezTo>
                  <a:pt x="61521" y="2839"/>
                  <a:pt x="64007" y="3191"/>
                  <a:pt x="66451" y="3626"/>
                </a:cubicBezTo>
                <a:lnTo>
                  <a:pt x="66451" y="2031"/>
                </a:lnTo>
                <a:cubicBezTo>
                  <a:pt x="64069" y="1616"/>
                  <a:pt x="61625" y="1244"/>
                  <a:pt x="59139" y="954"/>
                </a:cubicBezTo>
                <a:cubicBezTo>
                  <a:pt x="53588" y="332"/>
                  <a:pt x="47767" y="1"/>
                  <a:pt x="4169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25"/>
          <p:cNvSpPr/>
          <p:nvPr/>
        </p:nvSpPr>
        <p:spPr>
          <a:xfrm>
            <a:off x="3857333" y="-6911"/>
            <a:ext cx="2387772" cy="1042117"/>
          </a:xfrm>
          <a:custGeom>
            <a:avLst/>
            <a:gdLst/>
            <a:ahLst/>
            <a:cxnLst/>
            <a:rect l="l" t="t" r="r" b="b"/>
            <a:pathLst>
              <a:path w="74426" h="32447" extrusionOk="0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25"/>
          <p:cNvSpPr/>
          <p:nvPr/>
        </p:nvSpPr>
        <p:spPr>
          <a:xfrm>
            <a:off x="3207626" y="4433150"/>
            <a:ext cx="1547839" cy="711981"/>
          </a:xfrm>
          <a:custGeom>
            <a:avLst/>
            <a:gdLst/>
            <a:ahLst/>
            <a:cxnLst/>
            <a:rect l="l" t="t" r="r" b="b"/>
            <a:pathLst>
              <a:path w="62350" h="28680" extrusionOk="0">
                <a:moveTo>
                  <a:pt x="41636" y="0"/>
                </a:moveTo>
                <a:cubicBezTo>
                  <a:pt x="26782" y="0"/>
                  <a:pt x="9821" y="8724"/>
                  <a:pt x="2175" y="20436"/>
                </a:cubicBezTo>
                <a:cubicBezTo>
                  <a:pt x="1699" y="21181"/>
                  <a:pt x="1285" y="21989"/>
                  <a:pt x="953" y="22839"/>
                </a:cubicBezTo>
                <a:cubicBezTo>
                  <a:pt x="228" y="24724"/>
                  <a:pt x="0" y="26795"/>
                  <a:pt x="518" y="28680"/>
                </a:cubicBezTo>
                <a:lnTo>
                  <a:pt x="53318" y="28680"/>
                </a:lnTo>
                <a:cubicBezTo>
                  <a:pt x="55265" y="27396"/>
                  <a:pt x="57068" y="25925"/>
                  <a:pt x="58559" y="24164"/>
                </a:cubicBezTo>
                <a:cubicBezTo>
                  <a:pt x="60734" y="21616"/>
                  <a:pt x="62225" y="18426"/>
                  <a:pt x="62267" y="15071"/>
                </a:cubicBezTo>
                <a:cubicBezTo>
                  <a:pt x="62350" y="8339"/>
                  <a:pt x="56405" y="2705"/>
                  <a:pt x="49880" y="1006"/>
                </a:cubicBezTo>
                <a:cubicBezTo>
                  <a:pt x="47263" y="322"/>
                  <a:pt x="44488" y="0"/>
                  <a:pt x="41636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25"/>
          <p:cNvSpPr/>
          <p:nvPr/>
        </p:nvSpPr>
        <p:spPr>
          <a:xfrm>
            <a:off x="1422746" y="4751853"/>
            <a:ext cx="183515" cy="147455"/>
          </a:xfrm>
          <a:custGeom>
            <a:avLst/>
            <a:gdLst/>
            <a:ahLst/>
            <a:cxnLst/>
            <a:rect l="l" t="t" r="r" b="b"/>
            <a:pathLst>
              <a:path w="7810" h="6276" extrusionOk="0">
                <a:moveTo>
                  <a:pt x="4062" y="1"/>
                </a:moveTo>
                <a:cubicBezTo>
                  <a:pt x="3994" y="1"/>
                  <a:pt x="3924" y="3"/>
                  <a:pt x="3854" y="9"/>
                </a:cubicBezTo>
                <a:cubicBezTo>
                  <a:pt x="2797" y="112"/>
                  <a:pt x="1202" y="1086"/>
                  <a:pt x="622" y="2101"/>
                </a:cubicBezTo>
                <a:cubicBezTo>
                  <a:pt x="1" y="3137"/>
                  <a:pt x="581" y="3696"/>
                  <a:pt x="1306" y="4504"/>
                </a:cubicBezTo>
                <a:cubicBezTo>
                  <a:pt x="2123" y="5429"/>
                  <a:pt x="3146" y="6276"/>
                  <a:pt x="4265" y="6276"/>
                </a:cubicBezTo>
                <a:cubicBezTo>
                  <a:pt x="4423" y="6276"/>
                  <a:pt x="4583" y="6259"/>
                  <a:pt x="4744" y="6223"/>
                </a:cubicBezTo>
                <a:cubicBezTo>
                  <a:pt x="5014" y="6161"/>
                  <a:pt x="5304" y="6057"/>
                  <a:pt x="5594" y="5871"/>
                </a:cubicBezTo>
                <a:cubicBezTo>
                  <a:pt x="7064" y="4918"/>
                  <a:pt x="7810" y="3385"/>
                  <a:pt x="6733" y="1811"/>
                </a:cubicBezTo>
                <a:cubicBezTo>
                  <a:pt x="6066" y="850"/>
                  <a:pt x="5269" y="1"/>
                  <a:pt x="406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25"/>
          <p:cNvSpPr/>
          <p:nvPr/>
        </p:nvSpPr>
        <p:spPr>
          <a:xfrm>
            <a:off x="1269054" y="4566503"/>
            <a:ext cx="130858" cy="120059"/>
          </a:xfrm>
          <a:custGeom>
            <a:avLst/>
            <a:gdLst/>
            <a:ahLst/>
            <a:cxnLst/>
            <a:rect l="l" t="t" r="r" b="b"/>
            <a:pathLst>
              <a:path w="5569" h="5110" extrusionOk="0">
                <a:moveTo>
                  <a:pt x="3008" y="0"/>
                </a:moveTo>
                <a:cubicBezTo>
                  <a:pt x="2704" y="0"/>
                  <a:pt x="2356" y="130"/>
                  <a:pt x="1902" y="420"/>
                </a:cubicBezTo>
                <a:cubicBezTo>
                  <a:pt x="1073" y="938"/>
                  <a:pt x="162" y="1642"/>
                  <a:pt x="100" y="2595"/>
                </a:cubicBezTo>
                <a:cubicBezTo>
                  <a:pt x="0" y="3786"/>
                  <a:pt x="1650" y="5109"/>
                  <a:pt x="2827" y="5109"/>
                </a:cubicBezTo>
                <a:cubicBezTo>
                  <a:pt x="2879" y="5109"/>
                  <a:pt x="2929" y="5107"/>
                  <a:pt x="2979" y="5101"/>
                </a:cubicBezTo>
                <a:cubicBezTo>
                  <a:pt x="3207" y="5060"/>
                  <a:pt x="3414" y="5019"/>
                  <a:pt x="3600" y="4936"/>
                </a:cubicBezTo>
                <a:cubicBezTo>
                  <a:pt x="5154" y="4314"/>
                  <a:pt x="5568" y="2119"/>
                  <a:pt x="4429" y="917"/>
                </a:cubicBezTo>
                <a:cubicBezTo>
                  <a:pt x="3888" y="351"/>
                  <a:pt x="3507" y="0"/>
                  <a:pt x="300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25"/>
          <p:cNvSpPr/>
          <p:nvPr/>
        </p:nvSpPr>
        <p:spPr>
          <a:xfrm>
            <a:off x="1575099" y="4594298"/>
            <a:ext cx="144580" cy="72130"/>
          </a:xfrm>
          <a:custGeom>
            <a:avLst/>
            <a:gdLst/>
            <a:ahLst/>
            <a:cxnLst/>
            <a:rect l="l" t="t" r="r" b="b"/>
            <a:pathLst>
              <a:path w="6153" h="3070" extrusionOk="0">
                <a:moveTo>
                  <a:pt x="3130" y="1"/>
                </a:moveTo>
                <a:cubicBezTo>
                  <a:pt x="2769" y="1"/>
                  <a:pt x="2391" y="156"/>
                  <a:pt x="1989" y="542"/>
                </a:cubicBezTo>
                <a:cubicBezTo>
                  <a:pt x="0" y="2448"/>
                  <a:pt x="3149" y="2883"/>
                  <a:pt x="4764" y="3069"/>
                </a:cubicBezTo>
                <a:cubicBezTo>
                  <a:pt x="6152" y="2779"/>
                  <a:pt x="5386" y="1412"/>
                  <a:pt x="4744" y="853"/>
                </a:cubicBezTo>
                <a:cubicBezTo>
                  <a:pt x="4225" y="384"/>
                  <a:pt x="3698" y="1"/>
                  <a:pt x="313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25"/>
          <p:cNvSpPr/>
          <p:nvPr/>
        </p:nvSpPr>
        <p:spPr>
          <a:xfrm>
            <a:off x="1095624" y="4433147"/>
            <a:ext cx="114950" cy="73163"/>
          </a:xfrm>
          <a:custGeom>
            <a:avLst/>
            <a:gdLst/>
            <a:ahLst/>
            <a:cxnLst/>
            <a:rect l="l" t="t" r="r" b="b"/>
            <a:pathLst>
              <a:path w="4892" h="3114" extrusionOk="0">
                <a:moveTo>
                  <a:pt x="3093" y="1"/>
                </a:moveTo>
                <a:cubicBezTo>
                  <a:pt x="2807" y="1"/>
                  <a:pt x="2492" y="57"/>
                  <a:pt x="2157" y="151"/>
                </a:cubicBezTo>
                <a:cubicBezTo>
                  <a:pt x="1" y="747"/>
                  <a:pt x="1693" y="3114"/>
                  <a:pt x="3519" y="3114"/>
                </a:cubicBezTo>
                <a:cubicBezTo>
                  <a:pt x="3534" y="3114"/>
                  <a:pt x="3550" y="3114"/>
                  <a:pt x="3566" y="3113"/>
                </a:cubicBezTo>
                <a:cubicBezTo>
                  <a:pt x="4539" y="2347"/>
                  <a:pt x="4891" y="2119"/>
                  <a:pt x="4436" y="938"/>
                </a:cubicBezTo>
                <a:cubicBezTo>
                  <a:pt x="4169" y="251"/>
                  <a:pt x="3694" y="1"/>
                  <a:pt x="309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25"/>
          <p:cNvSpPr/>
          <p:nvPr/>
        </p:nvSpPr>
        <p:spPr>
          <a:xfrm>
            <a:off x="1159442" y="4745791"/>
            <a:ext cx="70117" cy="63225"/>
          </a:xfrm>
          <a:custGeom>
            <a:avLst/>
            <a:gdLst/>
            <a:ahLst/>
            <a:cxnLst/>
            <a:rect l="l" t="t" r="r" b="b"/>
            <a:pathLst>
              <a:path w="2984" h="2691" extrusionOk="0">
                <a:moveTo>
                  <a:pt x="1169" y="1"/>
                </a:moveTo>
                <a:cubicBezTo>
                  <a:pt x="1105" y="1"/>
                  <a:pt x="1040" y="6"/>
                  <a:pt x="974" y="18"/>
                </a:cubicBezTo>
                <a:cubicBezTo>
                  <a:pt x="0" y="184"/>
                  <a:pt x="83" y="2421"/>
                  <a:pt x="912" y="2545"/>
                </a:cubicBezTo>
                <a:lnTo>
                  <a:pt x="1181" y="2690"/>
                </a:lnTo>
                <a:cubicBezTo>
                  <a:pt x="2155" y="2380"/>
                  <a:pt x="2983" y="1675"/>
                  <a:pt x="2362" y="743"/>
                </a:cubicBezTo>
                <a:cubicBezTo>
                  <a:pt x="2087" y="339"/>
                  <a:pt x="1665" y="1"/>
                  <a:pt x="11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9" name="Google Shape;579;p25"/>
          <p:cNvGrpSpPr/>
          <p:nvPr/>
        </p:nvGrpSpPr>
        <p:grpSpPr>
          <a:xfrm rot="10800000">
            <a:off x="6311381" y="3803824"/>
            <a:ext cx="1931101" cy="1350549"/>
            <a:chOff x="3045330" y="-6829"/>
            <a:chExt cx="2308272" cy="1614331"/>
          </a:xfrm>
        </p:grpSpPr>
        <p:sp>
          <p:nvSpPr>
            <p:cNvPr id="580" name="Google Shape;580;p25"/>
            <p:cNvSpPr/>
            <p:nvPr/>
          </p:nvSpPr>
          <p:spPr>
            <a:xfrm>
              <a:off x="4420183" y="61587"/>
              <a:ext cx="933419" cy="1188837"/>
            </a:xfrm>
            <a:custGeom>
              <a:avLst/>
              <a:gdLst/>
              <a:ahLst/>
              <a:cxnLst/>
              <a:rect l="l" t="t" r="r" b="b"/>
              <a:pathLst>
                <a:path w="29083" h="37099" extrusionOk="0">
                  <a:moveTo>
                    <a:pt x="3464" y="0"/>
                  </a:moveTo>
                  <a:cubicBezTo>
                    <a:pt x="3337" y="0"/>
                    <a:pt x="3263" y="13"/>
                    <a:pt x="3252" y="40"/>
                  </a:cubicBezTo>
                  <a:cubicBezTo>
                    <a:pt x="1699" y="4162"/>
                    <a:pt x="0" y="10086"/>
                    <a:pt x="3024" y="14478"/>
                  </a:cubicBezTo>
                  <a:cubicBezTo>
                    <a:pt x="4164" y="16135"/>
                    <a:pt x="6090" y="16590"/>
                    <a:pt x="7789" y="17440"/>
                  </a:cubicBezTo>
                  <a:cubicBezTo>
                    <a:pt x="9736" y="18413"/>
                    <a:pt x="10502" y="20008"/>
                    <a:pt x="10813" y="22100"/>
                  </a:cubicBezTo>
                  <a:cubicBezTo>
                    <a:pt x="11041" y="23675"/>
                    <a:pt x="11144" y="25373"/>
                    <a:pt x="12139" y="26616"/>
                  </a:cubicBezTo>
                  <a:cubicBezTo>
                    <a:pt x="13485" y="28335"/>
                    <a:pt x="15660" y="28149"/>
                    <a:pt x="17296" y="29309"/>
                  </a:cubicBezTo>
                  <a:cubicBezTo>
                    <a:pt x="18373" y="30055"/>
                    <a:pt x="18912" y="31256"/>
                    <a:pt x="19471" y="32416"/>
                  </a:cubicBezTo>
                  <a:cubicBezTo>
                    <a:pt x="20468" y="34444"/>
                    <a:pt x="22931" y="37099"/>
                    <a:pt x="25536" y="37099"/>
                  </a:cubicBezTo>
                  <a:cubicBezTo>
                    <a:pt x="25963" y="37099"/>
                    <a:pt x="26395" y="37027"/>
                    <a:pt x="26825" y="36869"/>
                  </a:cubicBezTo>
                  <a:cubicBezTo>
                    <a:pt x="27715" y="34757"/>
                    <a:pt x="29083" y="32271"/>
                    <a:pt x="28544" y="29930"/>
                  </a:cubicBezTo>
                  <a:cubicBezTo>
                    <a:pt x="27695" y="26202"/>
                    <a:pt x="24940" y="24379"/>
                    <a:pt x="26659" y="20360"/>
                  </a:cubicBezTo>
                  <a:cubicBezTo>
                    <a:pt x="27860" y="17523"/>
                    <a:pt x="28068" y="14540"/>
                    <a:pt x="24733" y="13069"/>
                  </a:cubicBezTo>
                  <a:cubicBezTo>
                    <a:pt x="23324" y="12448"/>
                    <a:pt x="21294" y="12468"/>
                    <a:pt x="20217" y="11143"/>
                  </a:cubicBezTo>
                  <a:cubicBezTo>
                    <a:pt x="19078" y="9734"/>
                    <a:pt x="19803" y="8450"/>
                    <a:pt x="19658" y="6938"/>
                  </a:cubicBezTo>
                  <a:cubicBezTo>
                    <a:pt x="19326" y="3437"/>
                    <a:pt x="15556" y="2153"/>
                    <a:pt x="12636" y="1511"/>
                  </a:cubicBezTo>
                  <a:cubicBezTo>
                    <a:pt x="11879" y="1359"/>
                    <a:pt x="4791" y="0"/>
                    <a:pt x="34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5"/>
            <p:cNvSpPr/>
            <p:nvPr/>
          </p:nvSpPr>
          <p:spPr>
            <a:xfrm>
              <a:off x="3045330" y="-6829"/>
              <a:ext cx="1311723" cy="291866"/>
            </a:xfrm>
            <a:custGeom>
              <a:avLst/>
              <a:gdLst/>
              <a:ahLst/>
              <a:cxnLst/>
              <a:rect l="l" t="t" r="r" b="b"/>
              <a:pathLst>
                <a:path w="40870" h="9108" extrusionOk="0">
                  <a:moveTo>
                    <a:pt x="0" y="0"/>
                  </a:moveTo>
                  <a:cubicBezTo>
                    <a:pt x="1450" y="870"/>
                    <a:pt x="3232" y="1305"/>
                    <a:pt x="4599" y="1346"/>
                  </a:cubicBezTo>
                  <a:cubicBezTo>
                    <a:pt x="5883" y="1388"/>
                    <a:pt x="7188" y="1388"/>
                    <a:pt x="8348" y="2051"/>
                  </a:cubicBezTo>
                  <a:cubicBezTo>
                    <a:pt x="10047" y="3086"/>
                    <a:pt x="10792" y="5116"/>
                    <a:pt x="12905" y="5655"/>
                  </a:cubicBezTo>
                  <a:cubicBezTo>
                    <a:pt x="13250" y="5739"/>
                    <a:pt x="13599" y="5774"/>
                    <a:pt x="13949" y="5774"/>
                  </a:cubicBezTo>
                  <a:cubicBezTo>
                    <a:pt x="15159" y="5774"/>
                    <a:pt x="16394" y="5350"/>
                    <a:pt x="17566" y="5013"/>
                  </a:cubicBezTo>
                  <a:cubicBezTo>
                    <a:pt x="18352" y="4790"/>
                    <a:pt x="19093" y="4659"/>
                    <a:pt x="19803" y="4659"/>
                  </a:cubicBezTo>
                  <a:cubicBezTo>
                    <a:pt x="20945" y="4659"/>
                    <a:pt x="22008" y="4998"/>
                    <a:pt x="23055" y="5841"/>
                  </a:cubicBezTo>
                  <a:cubicBezTo>
                    <a:pt x="24526" y="7022"/>
                    <a:pt x="25748" y="8617"/>
                    <a:pt x="27716" y="8969"/>
                  </a:cubicBezTo>
                  <a:cubicBezTo>
                    <a:pt x="28249" y="9064"/>
                    <a:pt x="28776" y="9108"/>
                    <a:pt x="29297" y="9108"/>
                  </a:cubicBezTo>
                  <a:cubicBezTo>
                    <a:pt x="33910" y="9108"/>
                    <a:pt x="37976" y="5628"/>
                    <a:pt x="40786" y="2817"/>
                  </a:cubicBezTo>
                  <a:cubicBezTo>
                    <a:pt x="40869" y="2714"/>
                    <a:pt x="40103" y="1471"/>
                    <a:pt x="39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5"/>
            <p:cNvSpPr/>
            <p:nvPr/>
          </p:nvSpPr>
          <p:spPr>
            <a:xfrm>
              <a:off x="3623040" y="328330"/>
              <a:ext cx="848367" cy="1279172"/>
            </a:xfrm>
            <a:custGeom>
              <a:avLst/>
              <a:gdLst/>
              <a:ahLst/>
              <a:cxnLst/>
              <a:rect l="l" t="t" r="r" b="b"/>
              <a:pathLst>
                <a:path w="26433" h="39918" extrusionOk="0">
                  <a:moveTo>
                    <a:pt x="20451" y="1"/>
                  </a:moveTo>
                  <a:cubicBezTo>
                    <a:pt x="20449" y="1"/>
                    <a:pt x="20447" y="1"/>
                    <a:pt x="20446" y="2"/>
                  </a:cubicBezTo>
                  <a:cubicBezTo>
                    <a:pt x="16158" y="954"/>
                    <a:pt x="10275" y="2798"/>
                    <a:pt x="8266" y="7728"/>
                  </a:cubicBezTo>
                  <a:cubicBezTo>
                    <a:pt x="7499" y="9592"/>
                    <a:pt x="8183" y="11456"/>
                    <a:pt x="8411" y="13341"/>
                  </a:cubicBezTo>
                  <a:cubicBezTo>
                    <a:pt x="8659" y="15496"/>
                    <a:pt x="7748" y="17008"/>
                    <a:pt x="6174" y="18416"/>
                  </a:cubicBezTo>
                  <a:cubicBezTo>
                    <a:pt x="4972" y="19473"/>
                    <a:pt x="3626" y="20488"/>
                    <a:pt x="3108" y="22000"/>
                  </a:cubicBezTo>
                  <a:cubicBezTo>
                    <a:pt x="2425" y="24071"/>
                    <a:pt x="3750" y="25791"/>
                    <a:pt x="3709" y="27779"/>
                  </a:cubicBezTo>
                  <a:cubicBezTo>
                    <a:pt x="3667" y="29105"/>
                    <a:pt x="2942" y="30203"/>
                    <a:pt x="2300" y="31321"/>
                  </a:cubicBezTo>
                  <a:cubicBezTo>
                    <a:pt x="954" y="33579"/>
                    <a:pt x="1" y="37991"/>
                    <a:pt x="2611" y="39917"/>
                  </a:cubicBezTo>
                  <a:cubicBezTo>
                    <a:pt x="4869" y="39503"/>
                    <a:pt x="7686" y="39275"/>
                    <a:pt x="9364" y="37535"/>
                  </a:cubicBezTo>
                  <a:cubicBezTo>
                    <a:pt x="11994" y="34780"/>
                    <a:pt x="12015" y="31466"/>
                    <a:pt x="16324" y="30700"/>
                  </a:cubicBezTo>
                  <a:cubicBezTo>
                    <a:pt x="19327" y="30161"/>
                    <a:pt x="21958" y="28690"/>
                    <a:pt x="21357" y="25107"/>
                  </a:cubicBezTo>
                  <a:cubicBezTo>
                    <a:pt x="21088" y="23574"/>
                    <a:pt x="19969" y="21896"/>
                    <a:pt x="20487" y="20281"/>
                  </a:cubicBezTo>
                  <a:cubicBezTo>
                    <a:pt x="21026" y="18541"/>
                    <a:pt x="22517" y="18437"/>
                    <a:pt x="23698" y="17484"/>
                  </a:cubicBezTo>
                  <a:cubicBezTo>
                    <a:pt x="26432" y="15309"/>
                    <a:pt x="25438" y="11436"/>
                    <a:pt x="24381" y="8660"/>
                  </a:cubicBezTo>
                  <a:cubicBezTo>
                    <a:pt x="24072" y="7856"/>
                    <a:pt x="20811" y="1"/>
                    <a:pt x="204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3" name="Google Shape;583;p25"/>
          <p:cNvSpPr/>
          <p:nvPr/>
        </p:nvSpPr>
        <p:spPr>
          <a:xfrm rot="-5400000">
            <a:off x="-597935" y="2503512"/>
            <a:ext cx="2085044" cy="909976"/>
          </a:xfrm>
          <a:custGeom>
            <a:avLst/>
            <a:gdLst/>
            <a:ahLst/>
            <a:cxnLst/>
            <a:rect l="l" t="t" r="r" b="b"/>
            <a:pathLst>
              <a:path w="74426" h="32447" extrusionOk="0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98455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accent1"/>
        </a:solidFill>
        <a:effectLst/>
      </p:bgPr>
    </p:bg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6"/>
          <p:cNvSpPr/>
          <p:nvPr/>
        </p:nvSpPr>
        <p:spPr>
          <a:xfrm>
            <a:off x="2209324" y="4423399"/>
            <a:ext cx="2293706" cy="720150"/>
          </a:xfrm>
          <a:custGeom>
            <a:avLst/>
            <a:gdLst/>
            <a:ahLst/>
            <a:cxnLst/>
            <a:rect l="l" t="t" r="r" b="b"/>
            <a:pathLst>
              <a:path w="229256" h="71979" extrusionOk="0">
                <a:moveTo>
                  <a:pt x="81025" y="0"/>
                </a:moveTo>
                <a:cubicBezTo>
                  <a:pt x="64376" y="0"/>
                  <a:pt x="47727" y="666"/>
                  <a:pt x="31134" y="1943"/>
                </a:cubicBezTo>
                <a:cubicBezTo>
                  <a:pt x="16261" y="3108"/>
                  <a:pt x="1" y="3829"/>
                  <a:pt x="112" y="23364"/>
                </a:cubicBezTo>
                <a:cubicBezTo>
                  <a:pt x="112" y="30245"/>
                  <a:pt x="2886" y="36794"/>
                  <a:pt x="5661" y="43120"/>
                </a:cubicBezTo>
                <a:cubicBezTo>
                  <a:pt x="10046" y="52999"/>
                  <a:pt x="14707" y="62988"/>
                  <a:pt x="20645" y="71978"/>
                </a:cubicBezTo>
                <a:lnTo>
                  <a:pt x="226647" y="71978"/>
                </a:lnTo>
                <a:lnTo>
                  <a:pt x="229256" y="70813"/>
                </a:lnTo>
                <a:cubicBezTo>
                  <a:pt x="228146" y="69592"/>
                  <a:pt x="227036" y="68427"/>
                  <a:pt x="225926" y="67317"/>
                </a:cubicBezTo>
                <a:cubicBezTo>
                  <a:pt x="211608" y="53165"/>
                  <a:pt x="195125" y="41400"/>
                  <a:pt x="178698" y="29746"/>
                </a:cubicBezTo>
                <a:cubicBezTo>
                  <a:pt x="167155" y="21533"/>
                  <a:pt x="155446" y="13264"/>
                  <a:pt x="142237" y="8103"/>
                </a:cubicBezTo>
                <a:cubicBezTo>
                  <a:pt x="124978" y="1277"/>
                  <a:pt x="106054" y="222"/>
                  <a:pt x="8751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6" name="Google Shape;586;p26"/>
          <p:cNvGrpSpPr/>
          <p:nvPr/>
        </p:nvGrpSpPr>
        <p:grpSpPr>
          <a:xfrm rot="240">
            <a:off x="2258334" y="4341119"/>
            <a:ext cx="489135" cy="447357"/>
            <a:chOff x="5177300" y="2314950"/>
            <a:chExt cx="341575" cy="312400"/>
          </a:xfrm>
        </p:grpSpPr>
        <p:sp>
          <p:nvSpPr>
            <p:cNvPr id="587" name="Google Shape;587;p26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6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6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6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6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2" name="Google Shape;592;p26"/>
          <p:cNvGrpSpPr/>
          <p:nvPr/>
        </p:nvGrpSpPr>
        <p:grpSpPr>
          <a:xfrm rot="-5400000">
            <a:off x="283454" y="4559784"/>
            <a:ext cx="489135" cy="447388"/>
            <a:chOff x="5177300" y="2314950"/>
            <a:chExt cx="341575" cy="312400"/>
          </a:xfrm>
        </p:grpSpPr>
        <p:sp>
          <p:nvSpPr>
            <p:cNvPr id="593" name="Google Shape;593;p26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6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6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6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6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8" name="Google Shape;598;p26"/>
          <p:cNvSpPr/>
          <p:nvPr/>
        </p:nvSpPr>
        <p:spPr>
          <a:xfrm>
            <a:off x="2560783" y="233392"/>
            <a:ext cx="95702" cy="91695"/>
          </a:xfrm>
          <a:custGeom>
            <a:avLst/>
            <a:gdLst/>
            <a:ahLst/>
            <a:cxnLst/>
            <a:rect l="l" t="t" r="r" b="b"/>
            <a:pathLst>
              <a:path w="2983" h="2855" extrusionOk="0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26"/>
          <p:cNvSpPr/>
          <p:nvPr/>
        </p:nvSpPr>
        <p:spPr>
          <a:xfrm>
            <a:off x="6362046" y="233231"/>
            <a:ext cx="95060" cy="91856"/>
          </a:xfrm>
          <a:custGeom>
            <a:avLst/>
            <a:gdLst/>
            <a:ahLst/>
            <a:cxnLst/>
            <a:rect l="l" t="t" r="r" b="b"/>
            <a:pathLst>
              <a:path w="2963" h="2860" extrusionOk="0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26"/>
          <p:cNvSpPr/>
          <p:nvPr/>
        </p:nvSpPr>
        <p:spPr>
          <a:xfrm>
            <a:off x="8328478" y="4747860"/>
            <a:ext cx="121625" cy="109135"/>
          </a:xfrm>
          <a:custGeom>
            <a:avLst/>
            <a:gdLst/>
            <a:ahLst/>
            <a:cxnLst/>
            <a:rect l="l" t="t" r="r" b="b"/>
            <a:pathLst>
              <a:path w="3791" h="3398" extrusionOk="0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26"/>
          <p:cNvSpPr/>
          <p:nvPr/>
        </p:nvSpPr>
        <p:spPr>
          <a:xfrm>
            <a:off x="-10405" y="-6911"/>
            <a:ext cx="1394273" cy="1108375"/>
          </a:xfrm>
          <a:custGeom>
            <a:avLst/>
            <a:gdLst/>
            <a:ahLst/>
            <a:cxnLst/>
            <a:rect l="l" t="t" r="r" b="b"/>
            <a:pathLst>
              <a:path w="43459" h="34510" extrusionOk="0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26"/>
          <p:cNvSpPr/>
          <p:nvPr/>
        </p:nvSpPr>
        <p:spPr>
          <a:xfrm>
            <a:off x="208581" y="1392590"/>
            <a:ext cx="95734" cy="91695"/>
          </a:xfrm>
          <a:custGeom>
            <a:avLst/>
            <a:gdLst/>
            <a:ahLst/>
            <a:cxnLst/>
            <a:rect l="l" t="t" r="r" b="b"/>
            <a:pathLst>
              <a:path w="2984" h="2855" extrusionOk="0">
                <a:moveTo>
                  <a:pt x="1264" y="1"/>
                </a:moveTo>
                <a:cubicBezTo>
                  <a:pt x="1059" y="1"/>
                  <a:pt x="860" y="50"/>
                  <a:pt x="684" y="166"/>
                </a:cubicBezTo>
                <a:cubicBezTo>
                  <a:pt x="456" y="311"/>
                  <a:pt x="290" y="539"/>
                  <a:pt x="228" y="808"/>
                </a:cubicBezTo>
                <a:cubicBezTo>
                  <a:pt x="0" y="1554"/>
                  <a:pt x="352" y="2631"/>
                  <a:pt x="1181" y="2838"/>
                </a:cubicBezTo>
                <a:cubicBezTo>
                  <a:pt x="1245" y="2849"/>
                  <a:pt x="1308" y="2854"/>
                  <a:pt x="1370" y="2854"/>
                </a:cubicBezTo>
                <a:cubicBezTo>
                  <a:pt x="1547" y="2854"/>
                  <a:pt x="1716" y="2812"/>
                  <a:pt x="1885" y="2735"/>
                </a:cubicBezTo>
                <a:cubicBezTo>
                  <a:pt x="1927" y="2714"/>
                  <a:pt x="1989" y="2693"/>
                  <a:pt x="2030" y="2673"/>
                </a:cubicBezTo>
                <a:cubicBezTo>
                  <a:pt x="2279" y="2507"/>
                  <a:pt x="2486" y="2300"/>
                  <a:pt x="2672" y="2051"/>
                </a:cubicBezTo>
                <a:cubicBezTo>
                  <a:pt x="2838" y="1844"/>
                  <a:pt x="2983" y="1616"/>
                  <a:pt x="2983" y="1347"/>
                </a:cubicBezTo>
                <a:cubicBezTo>
                  <a:pt x="2983" y="1140"/>
                  <a:pt x="2900" y="953"/>
                  <a:pt x="2755" y="788"/>
                </a:cubicBezTo>
                <a:cubicBezTo>
                  <a:pt x="2436" y="377"/>
                  <a:pt x="1827" y="1"/>
                  <a:pt x="126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26"/>
          <p:cNvSpPr/>
          <p:nvPr/>
        </p:nvSpPr>
        <p:spPr>
          <a:xfrm rot="10800000">
            <a:off x="-6839" y="2313092"/>
            <a:ext cx="937578" cy="1468477"/>
          </a:xfrm>
          <a:custGeom>
            <a:avLst/>
            <a:gdLst/>
            <a:ahLst/>
            <a:cxnLst/>
            <a:rect l="l" t="t" r="r" b="b"/>
            <a:pathLst>
              <a:path w="23304" h="36459" extrusionOk="0">
                <a:moveTo>
                  <a:pt x="19829" y="0"/>
                </a:moveTo>
                <a:cubicBezTo>
                  <a:pt x="17493" y="0"/>
                  <a:pt x="15105" y="475"/>
                  <a:pt x="13008" y="1174"/>
                </a:cubicBezTo>
                <a:cubicBezTo>
                  <a:pt x="6111" y="3432"/>
                  <a:pt x="0" y="9169"/>
                  <a:pt x="228" y="16979"/>
                </a:cubicBezTo>
                <a:cubicBezTo>
                  <a:pt x="394" y="22509"/>
                  <a:pt x="4391" y="28723"/>
                  <a:pt x="8451" y="32224"/>
                </a:cubicBezTo>
                <a:cubicBezTo>
                  <a:pt x="11887" y="35200"/>
                  <a:pt x="14959" y="36459"/>
                  <a:pt x="18940" y="36459"/>
                </a:cubicBezTo>
                <a:cubicBezTo>
                  <a:pt x="19808" y="36459"/>
                  <a:pt x="20720" y="36399"/>
                  <a:pt x="21688" y="36284"/>
                </a:cubicBezTo>
                <a:cubicBezTo>
                  <a:pt x="22226" y="36222"/>
                  <a:pt x="22765" y="36139"/>
                  <a:pt x="23303" y="36035"/>
                </a:cubicBezTo>
                <a:lnTo>
                  <a:pt x="23303" y="407"/>
                </a:lnTo>
                <a:cubicBezTo>
                  <a:pt x="22392" y="179"/>
                  <a:pt x="21460" y="55"/>
                  <a:pt x="20507" y="14"/>
                </a:cubicBezTo>
                <a:cubicBezTo>
                  <a:pt x="20282" y="5"/>
                  <a:pt x="20056" y="0"/>
                  <a:pt x="198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26"/>
          <p:cNvSpPr/>
          <p:nvPr/>
        </p:nvSpPr>
        <p:spPr>
          <a:xfrm rot="10800000">
            <a:off x="-6838" y="2622133"/>
            <a:ext cx="782603" cy="1481769"/>
          </a:xfrm>
          <a:custGeom>
            <a:avLst/>
            <a:gdLst/>
            <a:ahLst/>
            <a:cxnLst/>
            <a:rect l="l" t="t" r="r" b="b"/>
            <a:pathLst>
              <a:path w="19452" h="36789" extrusionOk="0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5" name="Google Shape;605;p26"/>
          <p:cNvGrpSpPr/>
          <p:nvPr/>
        </p:nvGrpSpPr>
        <p:grpSpPr>
          <a:xfrm>
            <a:off x="6462383" y="-6809"/>
            <a:ext cx="2286113" cy="1598833"/>
            <a:chOff x="3045330" y="-6829"/>
            <a:chExt cx="2308272" cy="1614331"/>
          </a:xfrm>
        </p:grpSpPr>
        <p:sp>
          <p:nvSpPr>
            <p:cNvPr id="606" name="Google Shape;606;p26"/>
            <p:cNvSpPr/>
            <p:nvPr/>
          </p:nvSpPr>
          <p:spPr>
            <a:xfrm>
              <a:off x="4420183" y="61587"/>
              <a:ext cx="933419" cy="1188837"/>
            </a:xfrm>
            <a:custGeom>
              <a:avLst/>
              <a:gdLst/>
              <a:ahLst/>
              <a:cxnLst/>
              <a:rect l="l" t="t" r="r" b="b"/>
              <a:pathLst>
                <a:path w="29083" h="37099" extrusionOk="0">
                  <a:moveTo>
                    <a:pt x="3464" y="0"/>
                  </a:moveTo>
                  <a:cubicBezTo>
                    <a:pt x="3337" y="0"/>
                    <a:pt x="3263" y="13"/>
                    <a:pt x="3252" y="40"/>
                  </a:cubicBezTo>
                  <a:cubicBezTo>
                    <a:pt x="1699" y="4162"/>
                    <a:pt x="0" y="10086"/>
                    <a:pt x="3024" y="14478"/>
                  </a:cubicBezTo>
                  <a:cubicBezTo>
                    <a:pt x="4164" y="16135"/>
                    <a:pt x="6090" y="16590"/>
                    <a:pt x="7789" y="17440"/>
                  </a:cubicBezTo>
                  <a:cubicBezTo>
                    <a:pt x="9736" y="18413"/>
                    <a:pt x="10502" y="20008"/>
                    <a:pt x="10813" y="22100"/>
                  </a:cubicBezTo>
                  <a:cubicBezTo>
                    <a:pt x="11041" y="23675"/>
                    <a:pt x="11144" y="25373"/>
                    <a:pt x="12139" y="26616"/>
                  </a:cubicBezTo>
                  <a:cubicBezTo>
                    <a:pt x="13485" y="28335"/>
                    <a:pt x="15660" y="28149"/>
                    <a:pt x="17296" y="29309"/>
                  </a:cubicBezTo>
                  <a:cubicBezTo>
                    <a:pt x="18373" y="30055"/>
                    <a:pt x="18912" y="31256"/>
                    <a:pt x="19471" y="32416"/>
                  </a:cubicBezTo>
                  <a:cubicBezTo>
                    <a:pt x="20468" y="34444"/>
                    <a:pt x="22931" y="37099"/>
                    <a:pt x="25536" y="37099"/>
                  </a:cubicBezTo>
                  <a:cubicBezTo>
                    <a:pt x="25963" y="37099"/>
                    <a:pt x="26395" y="37027"/>
                    <a:pt x="26825" y="36869"/>
                  </a:cubicBezTo>
                  <a:cubicBezTo>
                    <a:pt x="27715" y="34757"/>
                    <a:pt x="29083" y="32271"/>
                    <a:pt x="28544" y="29930"/>
                  </a:cubicBezTo>
                  <a:cubicBezTo>
                    <a:pt x="27695" y="26202"/>
                    <a:pt x="24940" y="24379"/>
                    <a:pt x="26659" y="20360"/>
                  </a:cubicBezTo>
                  <a:cubicBezTo>
                    <a:pt x="27860" y="17523"/>
                    <a:pt x="28068" y="14540"/>
                    <a:pt x="24733" y="13069"/>
                  </a:cubicBezTo>
                  <a:cubicBezTo>
                    <a:pt x="23324" y="12448"/>
                    <a:pt x="21294" y="12468"/>
                    <a:pt x="20217" y="11143"/>
                  </a:cubicBezTo>
                  <a:cubicBezTo>
                    <a:pt x="19078" y="9734"/>
                    <a:pt x="19803" y="8450"/>
                    <a:pt x="19658" y="6938"/>
                  </a:cubicBezTo>
                  <a:cubicBezTo>
                    <a:pt x="19326" y="3437"/>
                    <a:pt x="15556" y="2153"/>
                    <a:pt x="12636" y="1511"/>
                  </a:cubicBezTo>
                  <a:cubicBezTo>
                    <a:pt x="11879" y="1359"/>
                    <a:pt x="4791" y="0"/>
                    <a:pt x="3464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607" name="Google Shape;607;p26"/>
            <p:cNvSpPr/>
            <p:nvPr/>
          </p:nvSpPr>
          <p:spPr>
            <a:xfrm>
              <a:off x="3045330" y="-6829"/>
              <a:ext cx="1311723" cy="291866"/>
            </a:xfrm>
            <a:custGeom>
              <a:avLst/>
              <a:gdLst/>
              <a:ahLst/>
              <a:cxnLst/>
              <a:rect l="l" t="t" r="r" b="b"/>
              <a:pathLst>
                <a:path w="40870" h="9108" extrusionOk="0">
                  <a:moveTo>
                    <a:pt x="0" y="0"/>
                  </a:moveTo>
                  <a:cubicBezTo>
                    <a:pt x="1450" y="870"/>
                    <a:pt x="3232" y="1305"/>
                    <a:pt x="4599" y="1346"/>
                  </a:cubicBezTo>
                  <a:cubicBezTo>
                    <a:pt x="5883" y="1388"/>
                    <a:pt x="7188" y="1388"/>
                    <a:pt x="8348" y="2051"/>
                  </a:cubicBezTo>
                  <a:cubicBezTo>
                    <a:pt x="10047" y="3086"/>
                    <a:pt x="10792" y="5116"/>
                    <a:pt x="12905" y="5655"/>
                  </a:cubicBezTo>
                  <a:cubicBezTo>
                    <a:pt x="13250" y="5739"/>
                    <a:pt x="13599" y="5774"/>
                    <a:pt x="13949" y="5774"/>
                  </a:cubicBezTo>
                  <a:cubicBezTo>
                    <a:pt x="15159" y="5774"/>
                    <a:pt x="16394" y="5350"/>
                    <a:pt x="17566" y="5013"/>
                  </a:cubicBezTo>
                  <a:cubicBezTo>
                    <a:pt x="18352" y="4790"/>
                    <a:pt x="19093" y="4659"/>
                    <a:pt x="19803" y="4659"/>
                  </a:cubicBezTo>
                  <a:cubicBezTo>
                    <a:pt x="20945" y="4659"/>
                    <a:pt x="22008" y="4998"/>
                    <a:pt x="23055" y="5841"/>
                  </a:cubicBezTo>
                  <a:cubicBezTo>
                    <a:pt x="24526" y="7022"/>
                    <a:pt x="25748" y="8617"/>
                    <a:pt x="27716" y="8969"/>
                  </a:cubicBezTo>
                  <a:cubicBezTo>
                    <a:pt x="28249" y="9064"/>
                    <a:pt x="28776" y="9108"/>
                    <a:pt x="29297" y="9108"/>
                  </a:cubicBezTo>
                  <a:cubicBezTo>
                    <a:pt x="33910" y="9108"/>
                    <a:pt x="37976" y="5628"/>
                    <a:pt x="40786" y="2817"/>
                  </a:cubicBezTo>
                  <a:cubicBezTo>
                    <a:pt x="40869" y="2714"/>
                    <a:pt x="40103" y="1471"/>
                    <a:pt x="39109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608" name="Google Shape;608;p26"/>
            <p:cNvSpPr/>
            <p:nvPr/>
          </p:nvSpPr>
          <p:spPr>
            <a:xfrm>
              <a:off x="3623040" y="328330"/>
              <a:ext cx="848367" cy="1279172"/>
            </a:xfrm>
            <a:custGeom>
              <a:avLst/>
              <a:gdLst/>
              <a:ahLst/>
              <a:cxnLst/>
              <a:rect l="l" t="t" r="r" b="b"/>
              <a:pathLst>
                <a:path w="26433" h="39918" extrusionOk="0">
                  <a:moveTo>
                    <a:pt x="20451" y="1"/>
                  </a:moveTo>
                  <a:cubicBezTo>
                    <a:pt x="20449" y="1"/>
                    <a:pt x="20447" y="1"/>
                    <a:pt x="20446" y="2"/>
                  </a:cubicBezTo>
                  <a:cubicBezTo>
                    <a:pt x="16158" y="954"/>
                    <a:pt x="10275" y="2798"/>
                    <a:pt x="8266" y="7728"/>
                  </a:cubicBezTo>
                  <a:cubicBezTo>
                    <a:pt x="7499" y="9592"/>
                    <a:pt x="8183" y="11456"/>
                    <a:pt x="8411" y="13341"/>
                  </a:cubicBezTo>
                  <a:cubicBezTo>
                    <a:pt x="8659" y="15496"/>
                    <a:pt x="7748" y="17008"/>
                    <a:pt x="6174" y="18416"/>
                  </a:cubicBezTo>
                  <a:cubicBezTo>
                    <a:pt x="4972" y="19473"/>
                    <a:pt x="3626" y="20488"/>
                    <a:pt x="3108" y="22000"/>
                  </a:cubicBezTo>
                  <a:cubicBezTo>
                    <a:pt x="2425" y="24071"/>
                    <a:pt x="3750" y="25791"/>
                    <a:pt x="3709" y="27779"/>
                  </a:cubicBezTo>
                  <a:cubicBezTo>
                    <a:pt x="3667" y="29105"/>
                    <a:pt x="2942" y="30203"/>
                    <a:pt x="2300" y="31321"/>
                  </a:cubicBezTo>
                  <a:cubicBezTo>
                    <a:pt x="954" y="33579"/>
                    <a:pt x="1" y="37991"/>
                    <a:pt x="2611" y="39917"/>
                  </a:cubicBezTo>
                  <a:cubicBezTo>
                    <a:pt x="4869" y="39503"/>
                    <a:pt x="7686" y="39275"/>
                    <a:pt x="9364" y="37535"/>
                  </a:cubicBezTo>
                  <a:cubicBezTo>
                    <a:pt x="11994" y="34780"/>
                    <a:pt x="12015" y="31466"/>
                    <a:pt x="16324" y="30700"/>
                  </a:cubicBezTo>
                  <a:cubicBezTo>
                    <a:pt x="19327" y="30161"/>
                    <a:pt x="21958" y="28690"/>
                    <a:pt x="21357" y="25107"/>
                  </a:cubicBezTo>
                  <a:cubicBezTo>
                    <a:pt x="21088" y="23574"/>
                    <a:pt x="19969" y="21896"/>
                    <a:pt x="20487" y="20281"/>
                  </a:cubicBezTo>
                  <a:cubicBezTo>
                    <a:pt x="21026" y="18541"/>
                    <a:pt x="22517" y="18437"/>
                    <a:pt x="23698" y="17484"/>
                  </a:cubicBezTo>
                  <a:cubicBezTo>
                    <a:pt x="26432" y="15309"/>
                    <a:pt x="25438" y="11436"/>
                    <a:pt x="24381" y="8660"/>
                  </a:cubicBezTo>
                  <a:cubicBezTo>
                    <a:pt x="24072" y="7856"/>
                    <a:pt x="20811" y="1"/>
                    <a:pt x="20451" y="1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EDE6"/>
                </a:solidFill>
              </a:endParaRPr>
            </a:p>
          </p:txBody>
        </p:sp>
      </p:grpSp>
      <p:grpSp>
        <p:nvGrpSpPr>
          <p:cNvPr id="609" name="Google Shape;609;p26"/>
          <p:cNvGrpSpPr/>
          <p:nvPr/>
        </p:nvGrpSpPr>
        <p:grpSpPr>
          <a:xfrm rot="-5400000">
            <a:off x="8147745" y="1475666"/>
            <a:ext cx="652955" cy="597215"/>
            <a:chOff x="5177300" y="2314950"/>
            <a:chExt cx="341575" cy="312400"/>
          </a:xfrm>
        </p:grpSpPr>
        <p:sp>
          <p:nvSpPr>
            <p:cNvPr id="610" name="Google Shape;610;p26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6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6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6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6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5" name="Google Shape;615;p26"/>
          <p:cNvSpPr/>
          <p:nvPr/>
        </p:nvSpPr>
        <p:spPr>
          <a:xfrm rot="10800000">
            <a:off x="3463667" y="-6899"/>
            <a:ext cx="2316968" cy="528274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84341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bg>
      <p:bgPr>
        <a:solidFill>
          <a:schemeClr val="accent6"/>
        </a:solidFill>
        <a:effectLst/>
      </p:bgPr>
    </p:bg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7"/>
          <p:cNvSpPr/>
          <p:nvPr/>
        </p:nvSpPr>
        <p:spPr>
          <a:xfrm>
            <a:off x="0" y="4203174"/>
            <a:ext cx="793699" cy="940326"/>
          </a:xfrm>
          <a:custGeom>
            <a:avLst/>
            <a:gdLst/>
            <a:ahLst/>
            <a:cxnLst/>
            <a:rect l="l" t="t" r="r" b="b"/>
            <a:pathLst>
              <a:path w="46152" h="54686" extrusionOk="0">
                <a:moveTo>
                  <a:pt x="19120" y="0"/>
                </a:moveTo>
                <a:cubicBezTo>
                  <a:pt x="12615" y="0"/>
                  <a:pt x="6670" y="1368"/>
                  <a:pt x="3066" y="2424"/>
                </a:cubicBezTo>
                <a:cubicBezTo>
                  <a:pt x="2031" y="2735"/>
                  <a:pt x="995" y="3045"/>
                  <a:pt x="1" y="3356"/>
                </a:cubicBezTo>
                <a:lnTo>
                  <a:pt x="1" y="4703"/>
                </a:lnTo>
                <a:cubicBezTo>
                  <a:pt x="1119" y="4350"/>
                  <a:pt x="2258" y="3998"/>
                  <a:pt x="3418" y="3646"/>
                </a:cubicBezTo>
                <a:cubicBezTo>
                  <a:pt x="6940" y="2631"/>
                  <a:pt x="12781" y="1264"/>
                  <a:pt x="19120" y="1264"/>
                </a:cubicBezTo>
                <a:cubicBezTo>
                  <a:pt x="21481" y="1264"/>
                  <a:pt x="23925" y="1471"/>
                  <a:pt x="26349" y="1927"/>
                </a:cubicBezTo>
                <a:cubicBezTo>
                  <a:pt x="31859" y="3004"/>
                  <a:pt x="37244" y="5510"/>
                  <a:pt x="41346" y="10523"/>
                </a:cubicBezTo>
                <a:cubicBezTo>
                  <a:pt x="43811" y="13547"/>
                  <a:pt x="44846" y="16447"/>
                  <a:pt x="44515" y="19409"/>
                </a:cubicBezTo>
                <a:cubicBezTo>
                  <a:pt x="43811" y="25644"/>
                  <a:pt x="36892" y="30989"/>
                  <a:pt x="31341" y="35297"/>
                </a:cubicBezTo>
                <a:lnTo>
                  <a:pt x="31051" y="35504"/>
                </a:lnTo>
                <a:cubicBezTo>
                  <a:pt x="24443" y="40641"/>
                  <a:pt x="17794" y="44950"/>
                  <a:pt x="11248" y="48347"/>
                </a:cubicBezTo>
                <a:cubicBezTo>
                  <a:pt x="7458" y="50315"/>
                  <a:pt x="3708" y="51972"/>
                  <a:pt x="1" y="53339"/>
                </a:cubicBezTo>
                <a:lnTo>
                  <a:pt x="1" y="54685"/>
                </a:lnTo>
                <a:cubicBezTo>
                  <a:pt x="3895" y="53298"/>
                  <a:pt x="7851" y="51558"/>
                  <a:pt x="11849" y="49486"/>
                </a:cubicBezTo>
                <a:cubicBezTo>
                  <a:pt x="18436" y="46048"/>
                  <a:pt x="25168" y="41698"/>
                  <a:pt x="31838" y="36519"/>
                </a:cubicBezTo>
                <a:lnTo>
                  <a:pt x="32128" y="36312"/>
                </a:lnTo>
                <a:cubicBezTo>
                  <a:pt x="37887" y="31859"/>
                  <a:pt x="45012" y="26328"/>
                  <a:pt x="45779" y="19554"/>
                </a:cubicBezTo>
                <a:cubicBezTo>
                  <a:pt x="46151" y="16282"/>
                  <a:pt x="44991" y="12967"/>
                  <a:pt x="42319" y="9715"/>
                </a:cubicBezTo>
                <a:cubicBezTo>
                  <a:pt x="36126" y="2134"/>
                  <a:pt x="27198" y="0"/>
                  <a:pt x="19120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27"/>
          <p:cNvSpPr/>
          <p:nvPr/>
        </p:nvSpPr>
        <p:spPr>
          <a:xfrm>
            <a:off x="-2" y="185404"/>
            <a:ext cx="1025437" cy="1611956"/>
          </a:xfrm>
          <a:custGeom>
            <a:avLst/>
            <a:gdLst/>
            <a:ahLst/>
            <a:cxnLst/>
            <a:rect l="l" t="t" r="r" b="b"/>
            <a:pathLst>
              <a:path w="36126" h="56794" extrusionOk="0">
                <a:moveTo>
                  <a:pt x="1" y="0"/>
                </a:moveTo>
                <a:lnTo>
                  <a:pt x="1" y="45778"/>
                </a:lnTo>
                <a:cubicBezTo>
                  <a:pt x="498" y="46006"/>
                  <a:pt x="995" y="46255"/>
                  <a:pt x="1513" y="46503"/>
                </a:cubicBezTo>
                <a:cubicBezTo>
                  <a:pt x="7830" y="49548"/>
                  <a:pt x="14293" y="52283"/>
                  <a:pt x="20880" y="54748"/>
                </a:cubicBezTo>
                <a:cubicBezTo>
                  <a:pt x="23490" y="55721"/>
                  <a:pt x="26199" y="56793"/>
                  <a:pt x="28635" y="56793"/>
                </a:cubicBezTo>
                <a:cubicBezTo>
                  <a:pt x="31072" y="56793"/>
                  <a:pt x="33236" y="55721"/>
                  <a:pt x="34759" y="52407"/>
                </a:cubicBezTo>
                <a:cubicBezTo>
                  <a:pt x="35836" y="50066"/>
                  <a:pt x="35939" y="47415"/>
                  <a:pt x="35981" y="44846"/>
                </a:cubicBezTo>
                <a:cubicBezTo>
                  <a:pt x="36126" y="37990"/>
                  <a:pt x="36043" y="30864"/>
                  <a:pt x="33184" y="24629"/>
                </a:cubicBezTo>
                <a:cubicBezTo>
                  <a:pt x="28607" y="14604"/>
                  <a:pt x="18042" y="8990"/>
                  <a:pt x="8183" y="4081"/>
                </a:cubicBezTo>
                <a:cubicBezTo>
                  <a:pt x="5448" y="2714"/>
                  <a:pt x="2714" y="1368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27"/>
          <p:cNvSpPr/>
          <p:nvPr/>
        </p:nvSpPr>
        <p:spPr>
          <a:xfrm>
            <a:off x="7293266" y="248182"/>
            <a:ext cx="163346" cy="146382"/>
          </a:xfrm>
          <a:custGeom>
            <a:avLst/>
            <a:gdLst/>
            <a:ahLst/>
            <a:cxnLst/>
            <a:rect l="l" t="t" r="r" b="b"/>
            <a:pathLst>
              <a:path w="5097" h="4568" extrusionOk="0">
                <a:moveTo>
                  <a:pt x="2355" y="0"/>
                </a:moveTo>
                <a:cubicBezTo>
                  <a:pt x="1461" y="0"/>
                  <a:pt x="560" y="368"/>
                  <a:pt x="187" y="1179"/>
                </a:cubicBezTo>
                <a:cubicBezTo>
                  <a:pt x="22" y="1552"/>
                  <a:pt x="1" y="1945"/>
                  <a:pt x="84" y="2339"/>
                </a:cubicBezTo>
                <a:cubicBezTo>
                  <a:pt x="105" y="2422"/>
                  <a:pt x="146" y="2505"/>
                  <a:pt x="167" y="2608"/>
                </a:cubicBezTo>
                <a:cubicBezTo>
                  <a:pt x="332" y="3043"/>
                  <a:pt x="602" y="3457"/>
                  <a:pt x="933" y="3810"/>
                </a:cubicBezTo>
                <a:cubicBezTo>
                  <a:pt x="1202" y="4141"/>
                  <a:pt x="1534" y="4452"/>
                  <a:pt x="1948" y="4535"/>
                </a:cubicBezTo>
                <a:cubicBezTo>
                  <a:pt x="2039" y="4557"/>
                  <a:pt x="2129" y="4567"/>
                  <a:pt x="2219" y="4567"/>
                </a:cubicBezTo>
                <a:cubicBezTo>
                  <a:pt x="2459" y="4567"/>
                  <a:pt x="2696" y="4495"/>
                  <a:pt x="2922" y="4390"/>
                </a:cubicBezTo>
                <a:cubicBezTo>
                  <a:pt x="3957" y="3872"/>
                  <a:pt x="5097" y="2484"/>
                  <a:pt x="4620" y="1262"/>
                </a:cubicBezTo>
                <a:cubicBezTo>
                  <a:pt x="4454" y="847"/>
                  <a:pt x="4123" y="537"/>
                  <a:pt x="3750" y="330"/>
                </a:cubicBezTo>
                <a:cubicBezTo>
                  <a:pt x="3350" y="115"/>
                  <a:pt x="2854" y="0"/>
                  <a:pt x="235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27"/>
          <p:cNvSpPr/>
          <p:nvPr/>
        </p:nvSpPr>
        <p:spPr>
          <a:xfrm>
            <a:off x="8493106" y="4203170"/>
            <a:ext cx="95598" cy="91488"/>
          </a:xfrm>
          <a:custGeom>
            <a:avLst/>
            <a:gdLst/>
            <a:ahLst/>
            <a:cxnLst/>
            <a:rect l="l" t="t" r="r" b="b"/>
            <a:pathLst>
              <a:path w="2983" h="2855" extrusionOk="0">
                <a:moveTo>
                  <a:pt x="1256" y="1"/>
                </a:moveTo>
                <a:cubicBezTo>
                  <a:pt x="1048" y="1"/>
                  <a:pt x="845" y="50"/>
                  <a:pt x="663" y="166"/>
                </a:cubicBezTo>
                <a:cubicBezTo>
                  <a:pt x="435" y="311"/>
                  <a:pt x="290" y="539"/>
                  <a:pt x="207" y="809"/>
                </a:cubicBezTo>
                <a:cubicBezTo>
                  <a:pt x="0" y="1554"/>
                  <a:pt x="332" y="2631"/>
                  <a:pt x="1181" y="2839"/>
                </a:cubicBezTo>
                <a:cubicBezTo>
                  <a:pt x="1240" y="2849"/>
                  <a:pt x="1300" y="2854"/>
                  <a:pt x="1361" y="2854"/>
                </a:cubicBezTo>
                <a:cubicBezTo>
                  <a:pt x="1536" y="2854"/>
                  <a:pt x="1716" y="2812"/>
                  <a:pt x="1885" y="2735"/>
                </a:cubicBezTo>
                <a:cubicBezTo>
                  <a:pt x="1927" y="2714"/>
                  <a:pt x="1989" y="2694"/>
                  <a:pt x="2030" y="2673"/>
                </a:cubicBezTo>
                <a:cubicBezTo>
                  <a:pt x="2279" y="2507"/>
                  <a:pt x="2486" y="2279"/>
                  <a:pt x="2672" y="2051"/>
                </a:cubicBezTo>
                <a:cubicBezTo>
                  <a:pt x="2817" y="1844"/>
                  <a:pt x="2962" y="1616"/>
                  <a:pt x="2962" y="1347"/>
                </a:cubicBezTo>
                <a:cubicBezTo>
                  <a:pt x="2983" y="1140"/>
                  <a:pt x="2879" y="954"/>
                  <a:pt x="2755" y="788"/>
                </a:cubicBezTo>
                <a:cubicBezTo>
                  <a:pt x="2436" y="378"/>
                  <a:pt x="1827" y="1"/>
                  <a:pt x="12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27"/>
          <p:cNvSpPr/>
          <p:nvPr/>
        </p:nvSpPr>
        <p:spPr>
          <a:xfrm>
            <a:off x="316166" y="3692940"/>
            <a:ext cx="161359" cy="144715"/>
          </a:xfrm>
          <a:custGeom>
            <a:avLst/>
            <a:gdLst/>
            <a:ahLst/>
            <a:cxnLst/>
            <a:rect l="l" t="t" r="r" b="b"/>
            <a:pathLst>
              <a:path w="5035" h="4516" extrusionOk="0">
                <a:moveTo>
                  <a:pt x="2572" y="0"/>
                </a:moveTo>
                <a:cubicBezTo>
                  <a:pt x="1508" y="0"/>
                  <a:pt x="334" y="574"/>
                  <a:pt x="84" y="1657"/>
                </a:cubicBezTo>
                <a:cubicBezTo>
                  <a:pt x="1" y="2029"/>
                  <a:pt x="63" y="2423"/>
                  <a:pt x="229" y="2754"/>
                </a:cubicBezTo>
                <a:cubicBezTo>
                  <a:pt x="249" y="2837"/>
                  <a:pt x="291" y="2920"/>
                  <a:pt x="353" y="3003"/>
                </a:cubicBezTo>
                <a:cubicBezTo>
                  <a:pt x="581" y="3417"/>
                  <a:pt x="933" y="3728"/>
                  <a:pt x="1327" y="4018"/>
                </a:cubicBezTo>
                <a:cubicBezTo>
                  <a:pt x="1637" y="4267"/>
                  <a:pt x="2031" y="4494"/>
                  <a:pt x="2445" y="4515"/>
                </a:cubicBezTo>
                <a:cubicBezTo>
                  <a:pt x="2756" y="4515"/>
                  <a:pt x="3087" y="4370"/>
                  <a:pt x="3336" y="4163"/>
                </a:cubicBezTo>
                <a:cubicBezTo>
                  <a:pt x="4247" y="3459"/>
                  <a:pt x="5034" y="1926"/>
                  <a:pt x="4330" y="828"/>
                </a:cubicBezTo>
                <a:cubicBezTo>
                  <a:pt x="4102" y="476"/>
                  <a:pt x="3729" y="227"/>
                  <a:pt x="3315" y="103"/>
                </a:cubicBezTo>
                <a:cubicBezTo>
                  <a:pt x="3084" y="34"/>
                  <a:pt x="2831" y="0"/>
                  <a:pt x="25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27"/>
          <p:cNvSpPr/>
          <p:nvPr/>
        </p:nvSpPr>
        <p:spPr>
          <a:xfrm>
            <a:off x="8755649" y="1205424"/>
            <a:ext cx="161340" cy="144715"/>
          </a:xfrm>
          <a:custGeom>
            <a:avLst/>
            <a:gdLst/>
            <a:ahLst/>
            <a:cxnLst/>
            <a:rect l="l" t="t" r="r" b="b"/>
            <a:pathLst>
              <a:path w="5034" h="4516" extrusionOk="0">
                <a:moveTo>
                  <a:pt x="2572" y="1"/>
                </a:moveTo>
                <a:cubicBezTo>
                  <a:pt x="1507" y="1"/>
                  <a:pt x="333" y="574"/>
                  <a:pt x="83" y="1657"/>
                </a:cubicBezTo>
                <a:cubicBezTo>
                  <a:pt x="0" y="2030"/>
                  <a:pt x="63" y="2424"/>
                  <a:pt x="228" y="2755"/>
                </a:cubicBezTo>
                <a:cubicBezTo>
                  <a:pt x="249" y="2838"/>
                  <a:pt x="290" y="2921"/>
                  <a:pt x="353" y="3004"/>
                </a:cubicBezTo>
                <a:cubicBezTo>
                  <a:pt x="580" y="3418"/>
                  <a:pt x="933" y="3729"/>
                  <a:pt x="1326" y="4019"/>
                </a:cubicBezTo>
                <a:cubicBezTo>
                  <a:pt x="1637" y="4267"/>
                  <a:pt x="2030" y="4495"/>
                  <a:pt x="2445" y="4516"/>
                </a:cubicBezTo>
                <a:cubicBezTo>
                  <a:pt x="2755" y="4516"/>
                  <a:pt x="3087" y="4371"/>
                  <a:pt x="3335" y="4164"/>
                </a:cubicBezTo>
                <a:cubicBezTo>
                  <a:pt x="4247" y="3459"/>
                  <a:pt x="5034" y="1927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1" y="1"/>
                  <a:pt x="25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27"/>
          <p:cNvSpPr/>
          <p:nvPr/>
        </p:nvSpPr>
        <p:spPr>
          <a:xfrm>
            <a:off x="5633505" y="4616876"/>
            <a:ext cx="2316968" cy="528274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27"/>
          <p:cNvSpPr/>
          <p:nvPr/>
        </p:nvSpPr>
        <p:spPr>
          <a:xfrm>
            <a:off x="587899" y="4651193"/>
            <a:ext cx="205809" cy="217938"/>
          </a:xfrm>
          <a:custGeom>
            <a:avLst/>
            <a:gdLst/>
            <a:ahLst/>
            <a:cxnLst/>
            <a:rect l="l" t="t" r="r" b="b"/>
            <a:pathLst>
              <a:path w="6422" h="6801" extrusionOk="0">
                <a:moveTo>
                  <a:pt x="3816" y="1"/>
                </a:moveTo>
                <a:cubicBezTo>
                  <a:pt x="3309" y="1"/>
                  <a:pt x="2838" y="338"/>
                  <a:pt x="2258" y="733"/>
                </a:cubicBezTo>
                <a:cubicBezTo>
                  <a:pt x="1119" y="1521"/>
                  <a:pt x="0" y="2577"/>
                  <a:pt x="104" y="3903"/>
                </a:cubicBezTo>
                <a:cubicBezTo>
                  <a:pt x="124" y="4193"/>
                  <a:pt x="207" y="4483"/>
                  <a:pt x="352" y="4793"/>
                </a:cubicBezTo>
                <a:cubicBezTo>
                  <a:pt x="888" y="5973"/>
                  <a:pt x="1809" y="6801"/>
                  <a:pt x="2939" y="6801"/>
                </a:cubicBezTo>
                <a:cubicBezTo>
                  <a:pt x="3338" y="6801"/>
                  <a:pt x="3762" y="6698"/>
                  <a:pt x="4205" y="6471"/>
                </a:cubicBezTo>
                <a:cubicBezTo>
                  <a:pt x="5303" y="5933"/>
                  <a:pt x="6318" y="5208"/>
                  <a:pt x="6380" y="3882"/>
                </a:cubicBezTo>
                <a:cubicBezTo>
                  <a:pt x="6421" y="2805"/>
                  <a:pt x="5676" y="1106"/>
                  <a:pt x="4744" y="381"/>
                </a:cubicBezTo>
                <a:cubicBezTo>
                  <a:pt x="4405" y="110"/>
                  <a:pt x="4105" y="1"/>
                  <a:pt x="381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27"/>
          <p:cNvSpPr/>
          <p:nvPr/>
        </p:nvSpPr>
        <p:spPr>
          <a:xfrm>
            <a:off x="905899" y="4869115"/>
            <a:ext cx="119537" cy="130615"/>
          </a:xfrm>
          <a:custGeom>
            <a:avLst/>
            <a:gdLst/>
            <a:ahLst/>
            <a:cxnLst/>
            <a:rect l="l" t="t" r="r" b="b"/>
            <a:pathLst>
              <a:path w="3730" h="4076" extrusionOk="0">
                <a:moveTo>
                  <a:pt x="1798" y="1"/>
                </a:moveTo>
                <a:cubicBezTo>
                  <a:pt x="864" y="1"/>
                  <a:pt x="311" y="2004"/>
                  <a:pt x="1" y="3196"/>
                </a:cubicBezTo>
                <a:cubicBezTo>
                  <a:pt x="49" y="3850"/>
                  <a:pt x="387" y="4075"/>
                  <a:pt x="800" y="4075"/>
                </a:cubicBezTo>
                <a:cubicBezTo>
                  <a:pt x="1276" y="4075"/>
                  <a:pt x="1853" y="3775"/>
                  <a:pt x="2197" y="3486"/>
                </a:cubicBezTo>
                <a:cubicBezTo>
                  <a:pt x="3067" y="2740"/>
                  <a:pt x="3729" y="1933"/>
                  <a:pt x="2880" y="793"/>
                </a:cubicBezTo>
                <a:cubicBezTo>
                  <a:pt x="2472" y="229"/>
                  <a:pt x="2114" y="1"/>
                  <a:pt x="179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27"/>
          <p:cNvSpPr/>
          <p:nvPr/>
        </p:nvSpPr>
        <p:spPr>
          <a:xfrm>
            <a:off x="7968438" y="3"/>
            <a:ext cx="1034376" cy="1135386"/>
          </a:xfrm>
          <a:custGeom>
            <a:avLst/>
            <a:gdLst/>
            <a:ahLst/>
            <a:cxnLst/>
            <a:rect l="l" t="t" r="r" b="b"/>
            <a:pathLst>
              <a:path w="41202" h="45230" extrusionOk="0">
                <a:moveTo>
                  <a:pt x="13796" y="0"/>
                </a:moveTo>
                <a:cubicBezTo>
                  <a:pt x="12926" y="1015"/>
                  <a:pt x="12222" y="1968"/>
                  <a:pt x="11684" y="2734"/>
                </a:cubicBezTo>
                <a:cubicBezTo>
                  <a:pt x="3771" y="13899"/>
                  <a:pt x="1" y="24670"/>
                  <a:pt x="457" y="34696"/>
                </a:cubicBezTo>
                <a:cubicBezTo>
                  <a:pt x="539" y="36519"/>
                  <a:pt x="767" y="38859"/>
                  <a:pt x="1907" y="40889"/>
                </a:cubicBezTo>
                <a:cubicBezTo>
                  <a:pt x="3294" y="43396"/>
                  <a:pt x="5428" y="44825"/>
                  <a:pt x="8224" y="45157"/>
                </a:cubicBezTo>
                <a:cubicBezTo>
                  <a:pt x="8648" y="45206"/>
                  <a:pt x="9074" y="45230"/>
                  <a:pt x="9501" y="45230"/>
                </a:cubicBezTo>
                <a:cubicBezTo>
                  <a:pt x="12625" y="45230"/>
                  <a:pt x="15778" y="43990"/>
                  <a:pt x="18001" y="42878"/>
                </a:cubicBezTo>
                <a:cubicBezTo>
                  <a:pt x="18105" y="42816"/>
                  <a:pt x="18209" y="42754"/>
                  <a:pt x="18312" y="42712"/>
                </a:cubicBezTo>
                <a:cubicBezTo>
                  <a:pt x="21150" y="41221"/>
                  <a:pt x="23863" y="39232"/>
                  <a:pt x="25624" y="37306"/>
                </a:cubicBezTo>
                <a:cubicBezTo>
                  <a:pt x="29208" y="33432"/>
                  <a:pt x="32294" y="28565"/>
                  <a:pt x="34842" y="22868"/>
                </a:cubicBezTo>
                <a:cubicBezTo>
                  <a:pt x="36789" y="18518"/>
                  <a:pt x="38446" y="13651"/>
                  <a:pt x="39730" y="8389"/>
                </a:cubicBezTo>
                <a:lnTo>
                  <a:pt x="39793" y="8161"/>
                </a:lnTo>
                <a:cubicBezTo>
                  <a:pt x="40414" y="5613"/>
                  <a:pt x="41118" y="2714"/>
                  <a:pt x="41201" y="0"/>
                </a:cubicBezTo>
                <a:lnTo>
                  <a:pt x="40393" y="0"/>
                </a:lnTo>
                <a:cubicBezTo>
                  <a:pt x="40290" y="2610"/>
                  <a:pt x="39606" y="5469"/>
                  <a:pt x="38985" y="7975"/>
                </a:cubicBezTo>
                <a:lnTo>
                  <a:pt x="38923" y="8203"/>
                </a:lnTo>
                <a:cubicBezTo>
                  <a:pt x="37659" y="13402"/>
                  <a:pt x="36023" y="18228"/>
                  <a:pt x="34096" y="22537"/>
                </a:cubicBezTo>
                <a:cubicBezTo>
                  <a:pt x="31590" y="28150"/>
                  <a:pt x="28524" y="32935"/>
                  <a:pt x="25023" y="36747"/>
                </a:cubicBezTo>
                <a:cubicBezTo>
                  <a:pt x="21931" y="40129"/>
                  <a:pt x="15069" y="44396"/>
                  <a:pt x="9503" y="44396"/>
                </a:cubicBezTo>
                <a:cubicBezTo>
                  <a:pt x="9104" y="44396"/>
                  <a:pt x="8712" y="44374"/>
                  <a:pt x="8328" y="44328"/>
                </a:cubicBezTo>
                <a:cubicBezTo>
                  <a:pt x="5801" y="44038"/>
                  <a:pt x="3874" y="42754"/>
                  <a:pt x="2632" y="40496"/>
                </a:cubicBezTo>
                <a:cubicBezTo>
                  <a:pt x="1575" y="38611"/>
                  <a:pt x="1347" y="36395"/>
                  <a:pt x="1285" y="34675"/>
                </a:cubicBezTo>
                <a:cubicBezTo>
                  <a:pt x="829" y="24815"/>
                  <a:pt x="4558" y="14231"/>
                  <a:pt x="12346" y="3211"/>
                </a:cubicBezTo>
                <a:cubicBezTo>
                  <a:pt x="12968" y="2320"/>
                  <a:pt x="13838" y="1201"/>
                  <a:pt x="1487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7" name="Google Shape;627;p27"/>
          <p:cNvGrpSpPr/>
          <p:nvPr/>
        </p:nvGrpSpPr>
        <p:grpSpPr>
          <a:xfrm>
            <a:off x="1546774" y="88236"/>
            <a:ext cx="509835" cy="466288"/>
            <a:chOff x="5177300" y="2314950"/>
            <a:chExt cx="341575" cy="312400"/>
          </a:xfrm>
        </p:grpSpPr>
        <p:sp>
          <p:nvSpPr>
            <p:cNvPr id="628" name="Google Shape;628;p27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7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7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7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7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3" name="Google Shape;633;p27"/>
          <p:cNvSpPr/>
          <p:nvPr/>
        </p:nvSpPr>
        <p:spPr>
          <a:xfrm rot="5400000">
            <a:off x="7425303" y="2050006"/>
            <a:ext cx="2393912" cy="1043496"/>
          </a:xfrm>
          <a:custGeom>
            <a:avLst/>
            <a:gdLst/>
            <a:ahLst/>
            <a:cxnLst/>
            <a:rect l="l" t="t" r="r" b="b"/>
            <a:pathLst>
              <a:path w="74426" h="32447" extrusionOk="0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51980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1"/>
        </a:solidFill>
        <a:effectLst/>
      </p:bgPr>
    </p:bg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28"/>
          <p:cNvSpPr/>
          <p:nvPr/>
        </p:nvSpPr>
        <p:spPr>
          <a:xfrm>
            <a:off x="692715" y="1034242"/>
            <a:ext cx="186752" cy="167685"/>
          </a:xfrm>
          <a:custGeom>
            <a:avLst/>
            <a:gdLst/>
            <a:ahLst/>
            <a:cxnLst/>
            <a:rect l="l" t="t" r="r" b="b"/>
            <a:pathLst>
              <a:path w="5821" h="5221" extrusionOk="0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28"/>
          <p:cNvSpPr/>
          <p:nvPr/>
        </p:nvSpPr>
        <p:spPr>
          <a:xfrm>
            <a:off x="2560783" y="233392"/>
            <a:ext cx="95702" cy="91695"/>
          </a:xfrm>
          <a:custGeom>
            <a:avLst/>
            <a:gdLst/>
            <a:ahLst/>
            <a:cxnLst/>
            <a:rect l="l" t="t" r="r" b="b"/>
            <a:pathLst>
              <a:path w="2983" h="2855" extrusionOk="0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28"/>
          <p:cNvSpPr/>
          <p:nvPr/>
        </p:nvSpPr>
        <p:spPr>
          <a:xfrm>
            <a:off x="6362046" y="233231"/>
            <a:ext cx="95060" cy="91856"/>
          </a:xfrm>
          <a:custGeom>
            <a:avLst/>
            <a:gdLst/>
            <a:ahLst/>
            <a:cxnLst/>
            <a:rect l="l" t="t" r="r" b="b"/>
            <a:pathLst>
              <a:path w="2963" h="2860" extrusionOk="0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28"/>
          <p:cNvSpPr/>
          <p:nvPr/>
        </p:nvSpPr>
        <p:spPr>
          <a:xfrm>
            <a:off x="8328478" y="4747860"/>
            <a:ext cx="121625" cy="109135"/>
          </a:xfrm>
          <a:custGeom>
            <a:avLst/>
            <a:gdLst/>
            <a:ahLst/>
            <a:cxnLst/>
            <a:rect l="l" t="t" r="r" b="b"/>
            <a:pathLst>
              <a:path w="3791" h="3398" extrusionOk="0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28"/>
          <p:cNvSpPr/>
          <p:nvPr/>
        </p:nvSpPr>
        <p:spPr>
          <a:xfrm>
            <a:off x="8835739" y="1063523"/>
            <a:ext cx="121657" cy="109135"/>
          </a:xfrm>
          <a:custGeom>
            <a:avLst/>
            <a:gdLst/>
            <a:ahLst/>
            <a:cxnLst/>
            <a:rect l="l" t="t" r="r" b="b"/>
            <a:pathLst>
              <a:path w="3792" h="3398" extrusionOk="0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28"/>
          <p:cNvSpPr/>
          <p:nvPr/>
        </p:nvSpPr>
        <p:spPr>
          <a:xfrm>
            <a:off x="-13710" y="1044872"/>
            <a:ext cx="3337" cy="57908"/>
          </a:xfrm>
          <a:custGeom>
            <a:avLst/>
            <a:gdLst/>
            <a:ahLst/>
            <a:cxnLst/>
            <a:rect l="l" t="t" r="r" b="b"/>
            <a:pathLst>
              <a:path w="104" h="1803" extrusionOk="0">
                <a:moveTo>
                  <a:pt x="104" y="1"/>
                </a:moveTo>
                <a:cubicBezTo>
                  <a:pt x="62" y="22"/>
                  <a:pt x="41" y="42"/>
                  <a:pt x="0" y="42"/>
                </a:cubicBezTo>
                <a:lnTo>
                  <a:pt x="0" y="1803"/>
                </a:lnTo>
                <a:cubicBezTo>
                  <a:pt x="41" y="1782"/>
                  <a:pt x="62" y="1762"/>
                  <a:pt x="104" y="1762"/>
                </a:cubicBezTo>
                <a:lnTo>
                  <a:pt x="1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28"/>
          <p:cNvSpPr/>
          <p:nvPr/>
        </p:nvSpPr>
        <p:spPr>
          <a:xfrm>
            <a:off x="-3538" y="-6911"/>
            <a:ext cx="1394273" cy="1108375"/>
          </a:xfrm>
          <a:custGeom>
            <a:avLst/>
            <a:gdLst/>
            <a:ahLst/>
            <a:cxnLst/>
            <a:rect l="l" t="t" r="r" b="b"/>
            <a:pathLst>
              <a:path w="43459" h="34510" extrusionOk="0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28"/>
          <p:cNvSpPr/>
          <p:nvPr/>
        </p:nvSpPr>
        <p:spPr>
          <a:xfrm rot="10800000">
            <a:off x="-6845" y="2724174"/>
            <a:ext cx="591572" cy="926514"/>
          </a:xfrm>
          <a:custGeom>
            <a:avLst/>
            <a:gdLst/>
            <a:ahLst/>
            <a:cxnLst/>
            <a:rect l="l" t="t" r="r" b="b"/>
            <a:pathLst>
              <a:path w="23304" h="36459" extrusionOk="0">
                <a:moveTo>
                  <a:pt x="19829" y="0"/>
                </a:moveTo>
                <a:cubicBezTo>
                  <a:pt x="17493" y="0"/>
                  <a:pt x="15105" y="475"/>
                  <a:pt x="13008" y="1174"/>
                </a:cubicBezTo>
                <a:cubicBezTo>
                  <a:pt x="6111" y="3432"/>
                  <a:pt x="0" y="9169"/>
                  <a:pt x="228" y="16979"/>
                </a:cubicBezTo>
                <a:cubicBezTo>
                  <a:pt x="394" y="22509"/>
                  <a:pt x="4391" y="28723"/>
                  <a:pt x="8451" y="32224"/>
                </a:cubicBezTo>
                <a:cubicBezTo>
                  <a:pt x="11887" y="35200"/>
                  <a:pt x="14959" y="36459"/>
                  <a:pt x="18940" y="36459"/>
                </a:cubicBezTo>
                <a:cubicBezTo>
                  <a:pt x="19808" y="36459"/>
                  <a:pt x="20720" y="36399"/>
                  <a:pt x="21688" y="36284"/>
                </a:cubicBezTo>
                <a:cubicBezTo>
                  <a:pt x="22226" y="36222"/>
                  <a:pt x="22765" y="36139"/>
                  <a:pt x="23303" y="36035"/>
                </a:cubicBezTo>
                <a:lnTo>
                  <a:pt x="23303" y="407"/>
                </a:lnTo>
                <a:cubicBezTo>
                  <a:pt x="22392" y="179"/>
                  <a:pt x="21460" y="55"/>
                  <a:pt x="20507" y="14"/>
                </a:cubicBezTo>
                <a:cubicBezTo>
                  <a:pt x="20282" y="5"/>
                  <a:pt x="20056" y="0"/>
                  <a:pt x="1982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28"/>
          <p:cNvSpPr/>
          <p:nvPr/>
        </p:nvSpPr>
        <p:spPr>
          <a:xfrm rot="10800000">
            <a:off x="-6841" y="2922321"/>
            <a:ext cx="624069" cy="1181571"/>
          </a:xfrm>
          <a:custGeom>
            <a:avLst/>
            <a:gdLst/>
            <a:ahLst/>
            <a:cxnLst/>
            <a:rect l="l" t="t" r="r" b="b"/>
            <a:pathLst>
              <a:path w="19452" h="36789" extrusionOk="0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28"/>
          <p:cNvSpPr txBox="1">
            <a:spLocks noGrp="1"/>
          </p:cNvSpPr>
          <p:nvPr>
            <p:ph type="title"/>
          </p:nvPr>
        </p:nvSpPr>
        <p:spPr>
          <a:xfrm>
            <a:off x="1435608" y="418374"/>
            <a:ext cx="62769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grpSp>
        <p:nvGrpSpPr>
          <p:cNvPr id="645" name="Google Shape;645;p28"/>
          <p:cNvGrpSpPr/>
          <p:nvPr/>
        </p:nvGrpSpPr>
        <p:grpSpPr>
          <a:xfrm>
            <a:off x="182299" y="4569347"/>
            <a:ext cx="624055" cy="466160"/>
            <a:chOff x="1095624" y="4433147"/>
            <a:chExt cx="624055" cy="466160"/>
          </a:xfrm>
        </p:grpSpPr>
        <p:sp>
          <p:nvSpPr>
            <p:cNvPr id="646" name="Google Shape;646;p28"/>
            <p:cNvSpPr/>
            <p:nvPr/>
          </p:nvSpPr>
          <p:spPr>
            <a:xfrm>
              <a:off x="1422746" y="4751853"/>
              <a:ext cx="183515" cy="147455"/>
            </a:xfrm>
            <a:custGeom>
              <a:avLst/>
              <a:gdLst/>
              <a:ahLst/>
              <a:cxnLst/>
              <a:rect l="l" t="t" r="r" b="b"/>
              <a:pathLst>
                <a:path w="7810" h="6276" extrusionOk="0">
                  <a:moveTo>
                    <a:pt x="4062" y="1"/>
                  </a:moveTo>
                  <a:cubicBezTo>
                    <a:pt x="3994" y="1"/>
                    <a:pt x="3924" y="3"/>
                    <a:pt x="3854" y="9"/>
                  </a:cubicBezTo>
                  <a:cubicBezTo>
                    <a:pt x="2797" y="112"/>
                    <a:pt x="1202" y="1086"/>
                    <a:pt x="622" y="2101"/>
                  </a:cubicBezTo>
                  <a:cubicBezTo>
                    <a:pt x="1" y="3137"/>
                    <a:pt x="581" y="3696"/>
                    <a:pt x="1306" y="4504"/>
                  </a:cubicBezTo>
                  <a:cubicBezTo>
                    <a:pt x="2123" y="5429"/>
                    <a:pt x="3146" y="6276"/>
                    <a:pt x="4265" y="6276"/>
                  </a:cubicBezTo>
                  <a:cubicBezTo>
                    <a:pt x="4423" y="6276"/>
                    <a:pt x="4583" y="6259"/>
                    <a:pt x="4744" y="6223"/>
                  </a:cubicBezTo>
                  <a:cubicBezTo>
                    <a:pt x="5014" y="6161"/>
                    <a:pt x="5304" y="6057"/>
                    <a:pt x="5594" y="5871"/>
                  </a:cubicBezTo>
                  <a:cubicBezTo>
                    <a:pt x="7064" y="4918"/>
                    <a:pt x="7810" y="3385"/>
                    <a:pt x="6733" y="1811"/>
                  </a:cubicBezTo>
                  <a:cubicBezTo>
                    <a:pt x="6066" y="850"/>
                    <a:pt x="5269" y="1"/>
                    <a:pt x="40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8"/>
            <p:cNvSpPr/>
            <p:nvPr/>
          </p:nvSpPr>
          <p:spPr>
            <a:xfrm>
              <a:off x="1269054" y="4566503"/>
              <a:ext cx="130858" cy="120059"/>
            </a:xfrm>
            <a:custGeom>
              <a:avLst/>
              <a:gdLst/>
              <a:ahLst/>
              <a:cxnLst/>
              <a:rect l="l" t="t" r="r" b="b"/>
              <a:pathLst>
                <a:path w="5569" h="5110" extrusionOk="0">
                  <a:moveTo>
                    <a:pt x="3008" y="0"/>
                  </a:moveTo>
                  <a:cubicBezTo>
                    <a:pt x="2704" y="0"/>
                    <a:pt x="2356" y="130"/>
                    <a:pt x="1902" y="420"/>
                  </a:cubicBezTo>
                  <a:cubicBezTo>
                    <a:pt x="1073" y="938"/>
                    <a:pt x="162" y="1642"/>
                    <a:pt x="100" y="2595"/>
                  </a:cubicBezTo>
                  <a:cubicBezTo>
                    <a:pt x="0" y="3786"/>
                    <a:pt x="1650" y="5109"/>
                    <a:pt x="2827" y="5109"/>
                  </a:cubicBezTo>
                  <a:cubicBezTo>
                    <a:pt x="2879" y="5109"/>
                    <a:pt x="2929" y="5107"/>
                    <a:pt x="2979" y="5101"/>
                  </a:cubicBezTo>
                  <a:cubicBezTo>
                    <a:pt x="3207" y="5060"/>
                    <a:pt x="3414" y="5019"/>
                    <a:pt x="3600" y="4936"/>
                  </a:cubicBezTo>
                  <a:cubicBezTo>
                    <a:pt x="5154" y="4314"/>
                    <a:pt x="5568" y="2119"/>
                    <a:pt x="4429" y="917"/>
                  </a:cubicBezTo>
                  <a:cubicBezTo>
                    <a:pt x="3888" y="351"/>
                    <a:pt x="3507" y="0"/>
                    <a:pt x="30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8"/>
            <p:cNvSpPr/>
            <p:nvPr/>
          </p:nvSpPr>
          <p:spPr>
            <a:xfrm>
              <a:off x="1575099" y="4594298"/>
              <a:ext cx="144580" cy="72130"/>
            </a:xfrm>
            <a:custGeom>
              <a:avLst/>
              <a:gdLst/>
              <a:ahLst/>
              <a:cxnLst/>
              <a:rect l="l" t="t" r="r" b="b"/>
              <a:pathLst>
                <a:path w="6153" h="3070" extrusionOk="0">
                  <a:moveTo>
                    <a:pt x="3130" y="1"/>
                  </a:moveTo>
                  <a:cubicBezTo>
                    <a:pt x="2769" y="1"/>
                    <a:pt x="2391" y="156"/>
                    <a:pt x="1989" y="542"/>
                  </a:cubicBezTo>
                  <a:cubicBezTo>
                    <a:pt x="0" y="2448"/>
                    <a:pt x="3149" y="2883"/>
                    <a:pt x="4764" y="3069"/>
                  </a:cubicBezTo>
                  <a:cubicBezTo>
                    <a:pt x="6152" y="2779"/>
                    <a:pt x="5386" y="1412"/>
                    <a:pt x="4744" y="853"/>
                  </a:cubicBezTo>
                  <a:cubicBezTo>
                    <a:pt x="4225" y="384"/>
                    <a:pt x="3698" y="1"/>
                    <a:pt x="31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8"/>
            <p:cNvSpPr/>
            <p:nvPr/>
          </p:nvSpPr>
          <p:spPr>
            <a:xfrm>
              <a:off x="1095624" y="4433147"/>
              <a:ext cx="114950" cy="73163"/>
            </a:xfrm>
            <a:custGeom>
              <a:avLst/>
              <a:gdLst/>
              <a:ahLst/>
              <a:cxnLst/>
              <a:rect l="l" t="t" r="r" b="b"/>
              <a:pathLst>
                <a:path w="4892" h="3114" extrusionOk="0">
                  <a:moveTo>
                    <a:pt x="3093" y="1"/>
                  </a:moveTo>
                  <a:cubicBezTo>
                    <a:pt x="2807" y="1"/>
                    <a:pt x="2492" y="57"/>
                    <a:pt x="2157" y="151"/>
                  </a:cubicBezTo>
                  <a:cubicBezTo>
                    <a:pt x="1" y="747"/>
                    <a:pt x="1693" y="3114"/>
                    <a:pt x="3519" y="3114"/>
                  </a:cubicBezTo>
                  <a:cubicBezTo>
                    <a:pt x="3534" y="3114"/>
                    <a:pt x="3550" y="3114"/>
                    <a:pt x="3566" y="3113"/>
                  </a:cubicBezTo>
                  <a:cubicBezTo>
                    <a:pt x="4539" y="2347"/>
                    <a:pt x="4891" y="2119"/>
                    <a:pt x="4436" y="938"/>
                  </a:cubicBezTo>
                  <a:cubicBezTo>
                    <a:pt x="4169" y="251"/>
                    <a:pt x="3694" y="1"/>
                    <a:pt x="30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8"/>
            <p:cNvSpPr/>
            <p:nvPr/>
          </p:nvSpPr>
          <p:spPr>
            <a:xfrm>
              <a:off x="1159442" y="4745791"/>
              <a:ext cx="70117" cy="63225"/>
            </a:xfrm>
            <a:custGeom>
              <a:avLst/>
              <a:gdLst/>
              <a:ahLst/>
              <a:cxnLst/>
              <a:rect l="l" t="t" r="r" b="b"/>
              <a:pathLst>
                <a:path w="2984" h="2691" extrusionOk="0">
                  <a:moveTo>
                    <a:pt x="1169" y="1"/>
                  </a:moveTo>
                  <a:cubicBezTo>
                    <a:pt x="1105" y="1"/>
                    <a:pt x="1040" y="6"/>
                    <a:pt x="974" y="18"/>
                  </a:cubicBezTo>
                  <a:cubicBezTo>
                    <a:pt x="0" y="184"/>
                    <a:pt x="83" y="2421"/>
                    <a:pt x="912" y="2545"/>
                  </a:cubicBezTo>
                  <a:lnTo>
                    <a:pt x="1181" y="2690"/>
                  </a:lnTo>
                  <a:cubicBezTo>
                    <a:pt x="2155" y="2380"/>
                    <a:pt x="2983" y="1675"/>
                    <a:pt x="2362" y="743"/>
                  </a:cubicBezTo>
                  <a:cubicBezTo>
                    <a:pt x="2087" y="339"/>
                    <a:pt x="1665" y="1"/>
                    <a:pt x="11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1" name="Google Shape;651;p28"/>
          <p:cNvSpPr/>
          <p:nvPr/>
        </p:nvSpPr>
        <p:spPr>
          <a:xfrm>
            <a:off x="8093678" y="-1201"/>
            <a:ext cx="1060010" cy="1708218"/>
          </a:xfrm>
          <a:custGeom>
            <a:avLst/>
            <a:gdLst/>
            <a:ahLst/>
            <a:cxnLst/>
            <a:rect l="l" t="t" r="r" b="b"/>
            <a:pathLst>
              <a:path w="37949" h="61210" extrusionOk="0">
                <a:moveTo>
                  <a:pt x="0" y="0"/>
                </a:moveTo>
                <a:cubicBezTo>
                  <a:pt x="414" y="1077"/>
                  <a:pt x="870" y="2134"/>
                  <a:pt x="1305" y="3128"/>
                </a:cubicBezTo>
                <a:cubicBezTo>
                  <a:pt x="6442" y="14686"/>
                  <a:pt x="12449" y="25023"/>
                  <a:pt x="18415" y="35297"/>
                </a:cubicBezTo>
                <a:cubicBezTo>
                  <a:pt x="22641" y="42547"/>
                  <a:pt x="26908" y="49859"/>
                  <a:pt x="31817" y="55410"/>
                </a:cubicBezTo>
                <a:cubicBezTo>
                  <a:pt x="33785" y="57626"/>
                  <a:pt x="35835" y="59532"/>
                  <a:pt x="37948" y="61210"/>
                </a:cubicBezTo>
                <a:lnTo>
                  <a:pt x="3794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DDACB"/>
              </a:solidFill>
            </a:endParaRPr>
          </a:p>
        </p:txBody>
      </p:sp>
      <p:grpSp>
        <p:nvGrpSpPr>
          <p:cNvPr id="652" name="Google Shape;652;p28"/>
          <p:cNvGrpSpPr/>
          <p:nvPr/>
        </p:nvGrpSpPr>
        <p:grpSpPr>
          <a:xfrm rot="5400000">
            <a:off x="8121733" y="2777755"/>
            <a:ext cx="1232802" cy="819326"/>
            <a:chOff x="5963133" y="2001105"/>
            <a:chExt cx="1232802" cy="819326"/>
          </a:xfrm>
        </p:grpSpPr>
        <p:sp>
          <p:nvSpPr>
            <p:cNvPr id="653" name="Google Shape;653;p28"/>
            <p:cNvSpPr/>
            <p:nvPr/>
          </p:nvSpPr>
          <p:spPr>
            <a:xfrm>
              <a:off x="5963133" y="2001105"/>
              <a:ext cx="1232802" cy="819326"/>
            </a:xfrm>
            <a:custGeom>
              <a:avLst/>
              <a:gdLst/>
              <a:ahLst/>
              <a:cxnLst/>
              <a:rect l="l" t="t" r="r" b="b"/>
              <a:pathLst>
                <a:path w="38426" h="25562" extrusionOk="0">
                  <a:moveTo>
                    <a:pt x="3253" y="0"/>
                  </a:moveTo>
                  <a:cubicBezTo>
                    <a:pt x="3212" y="41"/>
                    <a:pt x="3170" y="83"/>
                    <a:pt x="3129" y="124"/>
                  </a:cubicBezTo>
                  <a:cubicBezTo>
                    <a:pt x="2860" y="435"/>
                    <a:pt x="2694" y="849"/>
                    <a:pt x="2570" y="1222"/>
                  </a:cubicBezTo>
                  <a:cubicBezTo>
                    <a:pt x="1782" y="3584"/>
                    <a:pt x="312" y="7975"/>
                    <a:pt x="125" y="11372"/>
                  </a:cubicBezTo>
                  <a:cubicBezTo>
                    <a:pt x="1" y="13796"/>
                    <a:pt x="726" y="16053"/>
                    <a:pt x="2321" y="18042"/>
                  </a:cubicBezTo>
                  <a:cubicBezTo>
                    <a:pt x="4085" y="20280"/>
                    <a:pt x="5745" y="20469"/>
                    <a:pt x="7746" y="20469"/>
                  </a:cubicBezTo>
                  <a:cubicBezTo>
                    <a:pt x="7930" y="20469"/>
                    <a:pt x="8117" y="20467"/>
                    <a:pt x="8307" y="20465"/>
                  </a:cubicBezTo>
                  <a:cubicBezTo>
                    <a:pt x="8908" y="20465"/>
                    <a:pt x="9509" y="20465"/>
                    <a:pt x="10172" y="20507"/>
                  </a:cubicBezTo>
                  <a:cubicBezTo>
                    <a:pt x="13258" y="20693"/>
                    <a:pt x="15267" y="21853"/>
                    <a:pt x="17794" y="23345"/>
                  </a:cubicBezTo>
                  <a:cubicBezTo>
                    <a:pt x="18291" y="23635"/>
                    <a:pt x="18830" y="23945"/>
                    <a:pt x="19389" y="24277"/>
                  </a:cubicBezTo>
                  <a:cubicBezTo>
                    <a:pt x="20922" y="25126"/>
                    <a:pt x="22517" y="25561"/>
                    <a:pt x="24091" y="25561"/>
                  </a:cubicBezTo>
                  <a:cubicBezTo>
                    <a:pt x="25831" y="25561"/>
                    <a:pt x="27530" y="25043"/>
                    <a:pt x="29063" y="23987"/>
                  </a:cubicBezTo>
                  <a:cubicBezTo>
                    <a:pt x="32543" y="21605"/>
                    <a:pt x="35401" y="16592"/>
                    <a:pt x="36437" y="12863"/>
                  </a:cubicBezTo>
                  <a:cubicBezTo>
                    <a:pt x="37473" y="9073"/>
                    <a:pt x="38426" y="4661"/>
                    <a:pt x="36478" y="394"/>
                  </a:cubicBezTo>
                  <a:cubicBezTo>
                    <a:pt x="36416" y="269"/>
                    <a:pt x="36333" y="124"/>
                    <a:pt x="36271" y="0"/>
                  </a:cubicBezTo>
                  <a:lnTo>
                    <a:pt x="35463" y="0"/>
                  </a:lnTo>
                  <a:cubicBezTo>
                    <a:pt x="35608" y="228"/>
                    <a:pt x="35733" y="435"/>
                    <a:pt x="35836" y="684"/>
                  </a:cubicBezTo>
                  <a:cubicBezTo>
                    <a:pt x="37701" y="4744"/>
                    <a:pt x="36768" y="9011"/>
                    <a:pt x="35774" y="12677"/>
                  </a:cubicBezTo>
                  <a:cubicBezTo>
                    <a:pt x="34780" y="16281"/>
                    <a:pt x="32025" y="21128"/>
                    <a:pt x="28669" y="23428"/>
                  </a:cubicBezTo>
                  <a:cubicBezTo>
                    <a:pt x="27255" y="24385"/>
                    <a:pt x="25687" y="24868"/>
                    <a:pt x="24084" y="24868"/>
                  </a:cubicBezTo>
                  <a:cubicBezTo>
                    <a:pt x="22635" y="24868"/>
                    <a:pt x="21158" y="24473"/>
                    <a:pt x="19741" y="23676"/>
                  </a:cubicBezTo>
                  <a:cubicBezTo>
                    <a:pt x="19182" y="23365"/>
                    <a:pt x="18644" y="23055"/>
                    <a:pt x="18126" y="22744"/>
                  </a:cubicBezTo>
                  <a:cubicBezTo>
                    <a:pt x="15640" y="21273"/>
                    <a:pt x="13465" y="20010"/>
                    <a:pt x="10213" y="19823"/>
                  </a:cubicBezTo>
                  <a:cubicBezTo>
                    <a:pt x="9674" y="19782"/>
                    <a:pt x="9177" y="19782"/>
                    <a:pt x="8701" y="19782"/>
                  </a:cubicBezTo>
                  <a:lnTo>
                    <a:pt x="8307" y="19782"/>
                  </a:lnTo>
                  <a:cubicBezTo>
                    <a:pt x="8265" y="19782"/>
                    <a:pt x="8224" y="19782"/>
                    <a:pt x="8183" y="19782"/>
                  </a:cubicBezTo>
                  <a:cubicBezTo>
                    <a:pt x="6014" y="19782"/>
                    <a:pt x="4547" y="19762"/>
                    <a:pt x="2860" y="17628"/>
                  </a:cubicBezTo>
                  <a:cubicBezTo>
                    <a:pt x="1368" y="15763"/>
                    <a:pt x="685" y="13671"/>
                    <a:pt x="809" y="11413"/>
                  </a:cubicBezTo>
                  <a:cubicBezTo>
                    <a:pt x="995" y="8099"/>
                    <a:pt x="2445" y="3770"/>
                    <a:pt x="3232" y="1450"/>
                  </a:cubicBezTo>
                  <a:cubicBezTo>
                    <a:pt x="3336" y="1139"/>
                    <a:pt x="3460" y="808"/>
                    <a:pt x="3647" y="580"/>
                  </a:cubicBezTo>
                  <a:cubicBezTo>
                    <a:pt x="3709" y="518"/>
                    <a:pt x="3750" y="476"/>
                    <a:pt x="3812" y="435"/>
                  </a:cubicBezTo>
                  <a:cubicBezTo>
                    <a:pt x="4040" y="249"/>
                    <a:pt x="4372" y="104"/>
                    <a:pt x="4724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8"/>
            <p:cNvSpPr/>
            <p:nvPr/>
          </p:nvSpPr>
          <p:spPr>
            <a:xfrm>
              <a:off x="6116006" y="2001105"/>
              <a:ext cx="923751" cy="694257"/>
            </a:xfrm>
            <a:custGeom>
              <a:avLst/>
              <a:gdLst/>
              <a:ahLst/>
              <a:cxnLst/>
              <a:rect l="l" t="t" r="r" b="b"/>
              <a:pathLst>
                <a:path w="28793" h="21660" extrusionOk="0">
                  <a:moveTo>
                    <a:pt x="20500" y="414"/>
                  </a:moveTo>
                  <a:cubicBezTo>
                    <a:pt x="23140" y="414"/>
                    <a:pt x="25678" y="1050"/>
                    <a:pt x="26763" y="3418"/>
                  </a:cubicBezTo>
                  <a:cubicBezTo>
                    <a:pt x="28088" y="6297"/>
                    <a:pt x="27488" y="9321"/>
                    <a:pt x="26783" y="11952"/>
                  </a:cubicBezTo>
                  <a:cubicBezTo>
                    <a:pt x="26100" y="14541"/>
                    <a:pt x="24153" y="17897"/>
                    <a:pt x="21791" y="19637"/>
                  </a:cubicBezTo>
                  <a:cubicBezTo>
                    <a:pt x="20583" y="20534"/>
                    <a:pt x="19292" y="20965"/>
                    <a:pt x="17972" y="20965"/>
                  </a:cubicBezTo>
                  <a:cubicBezTo>
                    <a:pt x="16914" y="20965"/>
                    <a:pt x="15838" y="20689"/>
                    <a:pt x="14769" y="20155"/>
                  </a:cubicBezTo>
                  <a:cubicBezTo>
                    <a:pt x="14314" y="19927"/>
                    <a:pt x="13879" y="19699"/>
                    <a:pt x="13464" y="19471"/>
                  </a:cubicBezTo>
                  <a:cubicBezTo>
                    <a:pt x="12035" y="18705"/>
                    <a:pt x="10751" y="18000"/>
                    <a:pt x="9156" y="17628"/>
                  </a:cubicBezTo>
                  <a:cubicBezTo>
                    <a:pt x="8638" y="17503"/>
                    <a:pt x="8058" y="17420"/>
                    <a:pt x="7478" y="17379"/>
                  </a:cubicBezTo>
                  <a:cubicBezTo>
                    <a:pt x="7188" y="17379"/>
                    <a:pt x="6919" y="17358"/>
                    <a:pt x="6670" y="17358"/>
                  </a:cubicBezTo>
                  <a:lnTo>
                    <a:pt x="6049" y="17358"/>
                  </a:lnTo>
                  <a:cubicBezTo>
                    <a:pt x="4350" y="17358"/>
                    <a:pt x="3294" y="17317"/>
                    <a:pt x="2051" y="15598"/>
                  </a:cubicBezTo>
                  <a:cubicBezTo>
                    <a:pt x="1036" y="14231"/>
                    <a:pt x="559" y="12698"/>
                    <a:pt x="663" y="11020"/>
                  </a:cubicBezTo>
                  <a:cubicBezTo>
                    <a:pt x="808" y="8576"/>
                    <a:pt x="1864" y="5427"/>
                    <a:pt x="2507" y="3729"/>
                  </a:cubicBezTo>
                  <a:cubicBezTo>
                    <a:pt x="2589" y="3501"/>
                    <a:pt x="2672" y="3273"/>
                    <a:pt x="2817" y="3107"/>
                  </a:cubicBezTo>
                  <a:cubicBezTo>
                    <a:pt x="2859" y="3066"/>
                    <a:pt x="2900" y="3045"/>
                    <a:pt x="2942" y="3004"/>
                  </a:cubicBezTo>
                  <a:cubicBezTo>
                    <a:pt x="3522" y="2569"/>
                    <a:pt x="4806" y="2465"/>
                    <a:pt x="5800" y="2361"/>
                  </a:cubicBezTo>
                  <a:cubicBezTo>
                    <a:pt x="6007" y="2361"/>
                    <a:pt x="6214" y="2341"/>
                    <a:pt x="6401" y="2320"/>
                  </a:cubicBezTo>
                  <a:cubicBezTo>
                    <a:pt x="6716" y="2281"/>
                    <a:pt x="7040" y="2266"/>
                    <a:pt x="7366" y="2266"/>
                  </a:cubicBezTo>
                  <a:cubicBezTo>
                    <a:pt x="7555" y="2266"/>
                    <a:pt x="7744" y="2271"/>
                    <a:pt x="7934" y="2279"/>
                  </a:cubicBezTo>
                  <a:cubicBezTo>
                    <a:pt x="8493" y="2279"/>
                    <a:pt x="9073" y="2279"/>
                    <a:pt x="9632" y="2216"/>
                  </a:cubicBezTo>
                  <a:cubicBezTo>
                    <a:pt x="10606" y="2113"/>
                    <a:pt x="11538" y="1844"/>
                    <a:pt x="12408" y="1595"/>
                  </a:cubicBezTo>
                  <a:cubicBezTo>
                    <a:pt x="13071" y="1409"/>
                    <a:pt x="13713" y="1201"/>
                    <a:pt x="14376" y="1119"/>
                  </a:cubicBezTo>
                  <a:cubicBezTo>
                    <a:pt x="14728" y="1056"/>
                    <a:pt x="15101" y="994"/>
                    <a:pt x="15515" y="932"/>
                  </a:cubicBezTo>
                  <a:cubicBezTo>
                    <a:pt x="16959" y="693"/>
                    <a:pt x="18751" y="414"/>
                    <a:pt x="20500" y="414"/>
                  </a:cubicBezTo>
                  <a:close/>
                  <a:moveTo>
                    <a:pt x="17131" y="0"/>
                  </a:moveTo>
                  <a:cubicBezTo>
                    <a:pt x="16551" y="83"/>
                    <a:pt x="15991" y="166"/>
                    <a:pt x="15453" y="249"/>
                  </a:cubicBezTo>
                  <a:cubicBezTo>
                    <a:pt x="15039" y="311"/>
                    <a:pt x="14666" y="373"/>
                    <a:pt x="14334" y="435"/>
                  </a:cubicBezTo>
                  <a:cubicBezTo>
                    <a:pt x="13630" y="539"/>
                    <a:pt x="12946" y="725"/>
                    <a:pt x="12263" y="932"/>
                  </a:cubicBezTo>
                  <a:cubicBezTo>
                    <a:pt x="11414" y="1160"/>
                    <a:pt x="10502" y="1429"/>
                    <a:pt x="9570" y="1533"/>
                  </a:cubicBezTo>
                  <a:cubicBezTo>
                    <a:pt x="9247" y="1570"/>
                    <a:pt x="8924" y="1578"/>
                    <a:pt x="8596" y="1578"/>
                  </a:cubicBezTo>
                  <a:cubicBezTo>
                    <a:pt x="8378" y="1578"/>
                    <a:pt x="8157" y="1574"/>
                    <a:pt x="7934" y="1574"/>
                  </a:cubicBezTo>
                  <a:cubicBezTo>
                    <a:pt x="7395" y="1574"/>
                    <a:pt x="6857" y="1574"/>
                    <a:pt x="6318" y="1636"/>
                  </a:cubicBezTo>
                  <a:cubicBezTo>
                    <a:pt x="6132" y="1657"/>
                    <a:pt x="5945" y="1678"/>
                    <a:pt x="5738" y="1678"/>
                  </a:cubicBezTo>
                  <a:cubicBezTo>
                    <a:pt x="4599" y="1781"/>
                    <a:pt x="3211" y="1926"/>
                    <a:pt x="2527" y="2444"/>
                  </a:cubicBezTo>
                  <a:cubicBezTo>
                    <a:pt x="2486" y="2486"/>
                    <a:pt x="2403" y="2569"/>
                    <a:pt x="2341" y="2610"/>
                  </a:cubicBezTo>
                  <a:cubicBezTo>
                    <a:pt x="2113" y="2859"/>
                    <a:pt x="1989" y="3169"/>
                    <a:pt x="1864" y="3459"/>
                  </a:cubicBezTo>
                  <a:cubicBezTo>
                    <a:pt x="1098" y="5344"/>
                    <a:pt x="21" y="8866"/>
                    <a:pt x="0" y="11476"/>
                  </a:cubicBezTo>
                  <a:cubicBezTo>
                    <a:pt x="0" y="11558"/>
                    <a:pt x="0" y="11621"/>
                    <a:pt x="0" y="11703"/>
                  </a:cubicBezTo>
                  <a:cubicBezTo>
                    <a:pt x="83" y="13692"/>
                    <a:pt x="870" y="15101"/>
                    <a:pt x="2092" y="16426"/>
                  </a:cubicBezTo>
                  <a:cubicBezTo>
                    <a:pt x="3294" y="17731"/>
                    <a:pt x="4329" y="18021"/>
                    <a:pt x="5572" y="18063"/>
                  </a:cubicBezTo>
                  <a:cubicBezTo>
                    <a:pt x="5842" y="18083"/>
                    <a:pt x="6132" y="18083"/>
                    <a:pt x="6422" y="18083"/>
                  </a:cubicBezTo>
                  <a:cubicBezTo>
                    <a:pt x="6836" y="18083"/>
                    <a:pt x="7271" y="18083"/>
                    <a:pt x="7727" y="18125"/>
                  </a:cubicBezTo>
                  <a:cubicBezTo>
                    <a:pt x="9922" y="18270"/>
                    <a:pt x="11351" y="19119"/>
                    <a:pt x="13174" y="20093"/>
                  </a:cubicBezTo>
                  <a:cubicBezTo>
                    <a:pt x="13609" y="20320"/>
                    <a:pt x="14044" y="20548"/>
                    <a:pt x="14500" y="20776"/>
                  </a:cubicBezTo>
                  <a:cubicBezTo>
                    <a:pt x="15204" y="21128"/>
                    <a:pt x="15909" y="21377"/>
                    <a:pt x="16613" y="21522"/>
                  </a:cubicBezTo>
                  <a:cubicBezTo>
                    <a:pt x="17069" y="21603"/>
                    <a:pt x="17512" y="21659"/>
                    <a:pt x="17963" y="21659"/>
                  </a:cubicBezTo>
                  <a:cubicBezTo>
                    <a:pt x="18085" y="21659"/>
                    <a:pt x="18208" y="21655"/>
                    <a:pt x="18332" y="21646"/>
                  </a:cubicBezTo>
                  <a:cubicBezTo>
                    <a:pt x="19679" y="21584"/>
                    <a:pt x="21004" y="21087"/>
                    <a:pt x="22226" y="20175"/>
                  </a:cubicBezTo>
                  <a:cubicBezTo>
                    <a:pt x="24712" y="18332"/>
                    <a:pt x="26742" y="14811"/>
                    <a:pt x="27467" y="12097"/>
                  </a:cubicBezTo>
                  <a:cubicBezTo>
                    <a:pt x="28192" y="9342"/>
                    <a:pt x="28793" y="6173"/>
                    <a:pt x="27384" y="3128"/>
                  </a:cubicBezTo>
                  <a:cubicBezTo>
                    <a:pt x="26556" y="1284"/>
                    <a:pt x="24981" y="394"/>
                    <a:pt x="23158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8"/>
            <p:cNvSpPr/>
            <p:nvPr/>
          </p:nvSpPr>
          <p:spPr>
            <a:xfrm>
              <a:off x="6260217" y="2107166"/>
              <a:ext cx="623363" cy="463768"/>
            </a:xfrm>
            <a:custGeom>
              <a:avLst/>
              <a:gdLst/>
              <a:ahLst/>
              <a:cxnLst/>
              <a:rect l="l" t="t" r="r" b="b"/>
              <a:pathLst>
                <a:path w="19430" h="14469" extrusionOk="0">
                  <a:moveTo>
                    <a:pt x="13198" y="657"/>
                  </a:moveTo>
                  <a:cubicBezTo>
                    <a:pt x="15128" y="657"/>
                    <a:pt x="17139" y="1061"/>
                    <a:pt x="17959" y="2822"/>
                  </a:cubicBezTo>
                  <a:cubicBezTo>
                    <a:pt x="18746" y="4521"/>
                    <a:pt x="18477" y="6323"/>
                    <a:pt x="18084" y="7918"/>
                  </a:cubicBezTo>
                  <a:cubicBezTo>
                    <a:pt x="17690" y="9472"/>
                    <a:pt x="16551" y="11398"/>
                    <a:pt x="15204" y="12558"/>
                  </a:cubicBezTo>
                  <a:cubicBezTo>
                    <a:pt x="14198" y="13415"/>
                    <a:pt x="13198" y="13788"/>
                    <a:pt x="12171" y="13788"/>
                  </a:cubicBezTo>
                  <a:cubicBezTo>
                    <a:pt x="11486" y="13788"/>
                    <a:pt x="10788" y="13623"/>
                    <a:pt x="10067" y="13324"/>
                  </a:cubicBezTo>
                  <a:cubicBezTo>
                    <a:pt x="9736" y="13179"/>
                    <a:pt x="9404" y="13055"/>
                    <a:pt x="9073" y="12910"/>
                  </a:cubicBezTo>
                  <a:cubicBezTo>
                    <a:pt x="8099" y="12475"/>
                    <a:pt x="7209" y="12019"/>
                    <a:pt x="6132" y="11812"/>
                  </a:cubicBezTo>
                  <a:cubicBezTo>
                    <a:pt x="5759" y="11729"/>
                    <a:pt x="5386" y="11667"/>
                    <a:pt x="4992" y="11647"/>
                  </a:cubicBezTo>
                  <a:cubicBezTo>
                    <a:pt x="4806" y="11647"/>
                    <a:pt x="4640" y="11626"/>
                    <a:pt x="4454" y="11626"/>
                  </a:cubicBezTo>
                  <a:lnTo>
                    <a:pt x="4039" y="11626"/>
                  </a:lnTo>
                  <a:cubicBezTo>
                    <a:pt x="2900" y="11605"/>
                    <a:pt x="2279" y="11522"/>
                    <a:pt x="1512" y="10279"/>
                  </a:cubicBezTo>
                  <a:cubicBezTo>
                    <a:pt x="953" y="9409"/>
                    <a:pt x="684" y="8394"/>
                    <a:pt x="767" y="7317"/>
                  </a:cubicBezTo>
                  <a:cubicBezTo>
                    <a:pt x="870" y="5722"/>
                    <a:pt x="1533" y="3775"/>
                    <a:pt x="2030" y="2698"/>
                  </a:cubicBezTo>
                  <a:cubicBezTo>
                    <a:pt x="2092" y="2574"/>
                    <a:pt x="2175" y="2429"/>
                    <a:pt x="2258" y="2325"/>
                  </a:cubicBezTo>
                  <a:cubicBezTo>
                    <a:pt x="2299" y="2304"/>
                    <a:pt x="2320" y="2284"/>
                    <a:pt x="2362" y="2263"/>
                  </a:cubicBezTo>
                  <a:cubicBezTo>
                    <a:pt x="2755" y="2015"/>
                    <a:pt x="3646" y="1870"/>
                    <a:pt x="4454" y="1766"/>
                  </a:cubicBezTo>
                  <a:cubicBezTo>
                    <a:pt x="4599" y="1745"/>
                    <a:pt x="4744" y="1725"/>
                    <a:pt x="4868" y="1704"/>
                  </a:cubicBezTo>
                  <a:cubicBezTo>
                    <a:pt x="5241" y="1642"/>
                    <a:pt x="5614" y="1621"/>
                    <a:pt x="5987" y="1580"/>
                  </a:cubicBezTo>
                  <a:cubicBezTo>
                    <a:pt x="6401" y="1559"/>
                    <a:pt x="6815" y="1538"/>
                    <a:pt x="7229" y="1476"/>
                  </a:cubicBezTo>
                  <a:cubicBezTo>
                    <a:pt x="7954" y="1372"/>
                    <a:pt x="8659" y="1227"/>
                    <a:pt x="9259" y="1082"/>
                  </a:cubicBezTo>
                  <a:cubicBezTo>
                    <a:pt x="9674" y="1000"/>
                    <a:pt x="10088" y="896"/>
                    <a:pt x="10481" y="855"/>
                  </a:cubicBezTo>
                  <a:cubicBezTo>
                    <a:pt x="10709" y="834"/>
                    <a:pt x="10937" y="792"/>
                    <a:pt x="11186" y="772"/>
                  </a:cubicBezTo>
                  <a:cubicBezTo>
                    <a:pt x="11805" y="711"/>
                    <a:pt x="12496" y="657"/>
                    <a:pt x="13198" y="657"/>
                  </a:cubicBezTo>
                  <a:close/>
                  <a:moveTo>
                    <a:pt x="13092" y="0"/>
                  </a:moveTo>
                  <a:cubicBezTo>
                    <a:pt x="12437" y="0"/>
                    <a:pt x="11795" y="40"/>
                    <a:pt x="11206" y="88"/>
                  </a:cubicBezTo>
                  <a:cubicBezTo>
                    <a:pt x="10958" y="109"/>
                    <a:pt x="10709" y="150"/>
                    <a:pt x="10502" y="171"/>
                  </a:cubicBezTo>
                  <a:cubicBezTo>
                    <a:pt x="10046" y="212"/>
                    <a:pt x="9611" y="316"/>
                    <a:pt x="9176" y="399"/>
                  </a:cubicBezTo>
                  <a:cubicBezTo>
                    <a:pt x="8576" y="544"/>
                    <a:pt x="7892" y="689"/>
                    <a:pt x="7167" y="792"/>
                  </a:cubicBezTo>
                  <a:cubicBezTo>
                    <a:pt x="6774" y="855"/>
                    <a:pt x="6380" y="875"/>
                    <a:pt x="5966" y="896"/>
                  </a:cubicBezTo>
                  <a:cubicBezTo>
                    <a:pt x="5572" y="917"/>
                    <a:pt x="5158" y="958"/>
                    <a:pt x="4764" y="1020"/>
                  </a:cubicBezTo>
                  <a:cubicBezTo>
                    <a:pt x="4640" y="1041"/>
                    <a:pt x="4495" y="1062"/>
                    <a:pt x="4329" y="1082"/>
                  </a:cubicBezTo>
                  <a:cubicBezTo>
                    <a:pt x="3397" y="1227"/>
                    <a:pt x="2382" y="1393"/>
                    <a:pt x="1968" y="1683"/>
                  </a:cubicBezTo>
                  <a:lnTo>
                    <a:pt x="1823" y="1787"/>
                  </a:lnTo>
                  <a:cubicBezTo>
                    <a:pt x="1657" y="1973"/>
                    <a:pt x="1533" y="2180"/>
                    <a:pt x="1429" y="2387"/>
                  </a:cubicBezTo>
                  <a:cubicBezTo>
                    <a:pt x="684" y="3817"/>
                    <a:pt x="0" y="6447"/>
                    <a:pt x="145" y="8291"/>
                  </a:cubicBezTo>
                  <a:cubicBezTo>
                    <a:pt x="145" y="8332"/>
                    <a:pt x="145" y="8394"/>
                    <a:pt x="145" y="8436"/>
                  </a:cubicBezTo>
                  <a:cubicBezTo>
                    <a:pt x="394" y="10114"/>
                    <a:pt x="1202" y="10735"/>
                    <a:pt x="2154" y="11502"/>
                  </a:cubicBezTo>
                  <a:cubicBezTo>
                    <a:pt x="2921" y="12102"/>
                    <a:pt x="3522" y="12309"/>
                    <a:pt x="4288" y="12372"/>
                  </a:cubicBezTo>
                  <a:cubicBezTo>
                    <a:pt x="4454" y="12372"/>
                    <a:pt x="4619" y="12372"/>
                    <a:pt x="4785" y="12392"/>
                  </a:cubicBezTo>
                  <a:cubicBezTo>
                    <a:pt x="5034" y="12392"/>
                    <a:pt x="5303" y="12413"/>
                    <a:pt x="5572" y="12434"/>
                  </a:cubicBezTo>
                  <a:cubicBezTo>
                    <a:pt x="6856" y="12537"/>
                    <a:pt x="7747" y="13034"/>
                    <a:pt x="8845" y="13552"/>
                  </a:cubicBezTo>
                  <a:cubicBezTo>
                    <a:pt x="9176" y="13697"/>
                    <a:pt x="9529" y="13842"/>
                    <a:pt x="9901" y="13987"/>
                  </a:cubicBezTo>
                  <a:cubicBezTo>
                    <a:pt x="10440" y="14194"/>
                    <a:pt x="10979" y="14360"/>
                    <a:pt x="11538" y="14422"/>
                  </a:cubicBezTo>
                  <a:cubicBezTo>
                    <a:pt x="11755" y="14453"/>
                    <a:pt x="11968" y="14469"/>
                    <a:pt x="12180" y="14469"/>
                  </a:cubicBezTo>
                  <a:cubicBezTo>
                    <a:pt x="12392" y="14469"/>
                    <a:pt x="12605" y="14453"/>
                    <a:pt x="12822" y="14422"/>
                  </a:cubicBezTo>
                  <a:cubicBezTo>
                    <a:pt x="13796" y="14319"/>
                    <a:pt x="14749" y="13842"/>
                    <a:pt x="15681" y="13034"/>
                  </a:cubicBezTo>
                  <a:cubicBezTo>
                    <a:pt x="17151" y="11792"/>
                    <a:pt x="18353" y="9720"/>
                    <a:pt x="18767" y="8022"/>
                  </a:cubicBezTo>
                  <a:cubicBezTo>
                    <a:pt x="19181" y="6302"/>
                    <a:pt x="19430" y="4376"/>
                    <a:pt x="18581" y="2532"/>
                  </a:cubicBezTo>
                  <a:cubicBezTo>
                    <a:pt x="17609" y="445"/>
                    <a:pt x="15277" y="0"/>
                    <a:pt x="13092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8"/>
            <p:cNvSpPr/>
            <p:nvPr/>
          </p:nvSpPr>
          <p:spPr>
            <a:xfrm>
              <a:off x="6401765" y="2209510"/>
              <a:ext cx="335615" cy="238439"/>
            </a:xfrm>
            <a:custGeom>
              <a:avLst/>
              <a:gdLst/>
              <a:ahLst/>
              <a:cxnLst/>
              <a:rect l="l" t="t" r="r" b="b"/>
              <a:pathLst>
                <a:path w="10461" h="7439" extrusionOk="0">
                  <a:moveTo>
                    <a:pt x="6316" y="684"/>
                  </a:moveTo>
                  <a:cubicBezTo>
                    <a:pt x="7611" y="684"/>
                    <a:pt x="8737" y="1319"/>
                    <a:pt x="9239" y="2364"/>
                  </a:cubicBezTo>
                  <a:cubicBezTo>
                    <a:pt x="9736" y="3379"/>
                    <a:pt x="9529" y="4559"/>
                    <a:pt x="8679" y="5574"/>
                  </a:cubicBezTo>
                  <a:cubicBezTo>
                    <a:pt x="7932" y="6479"/>
                    <a:pt x="7262" y="6765"/>
                    <a:pt x="6521" y="6765"/>
                  </a:cubicBezTo>
                  <a:cubicBezTo>
                    <a:pt x="5990" y="6765"/>
                    <a:pt x="5422" y="6617"/>
                    <a:pt x="4764" y="6444"/>
                  </a:cubicBezTo>
                  <a:cubicBezTo>
                    <a:pt x="4267" y="6320"/>
                    <a:pt x="3749" y="6175"/>
                    <a:pt x="3190" y="6092"/>
                  </a:cubicBezTo>
                  <a:cubicBezTo>
                    <a:pt x="2859" y="6051"/>
                    <a:pt x="2589" y="6030"/>
                    <a:pt x="2341" y="6009"/>
                  </a:cubicBezTo>
                  <a:cubicBezTo>
                    <a:pt x="1595" y="5989"/>
                    <a:pt x="1347" y="5968"/>
                    <a:pt x="1057" y="5077"/>
                  </a:cubicBezTo>
                  <a:cubicBezTo>
                    <a:pt x="705" y="4062"/>
                    <a:pt x="1098" y="2281"/>
                    <a:pt x="1782" y="1659"/>
                  </a:cubicBezTo>
                  <a:cubicBezTo>
                    <a:pt x="2279" y="1494"/>
                    <a:pt x="4909" y="727"/>
                    <a:pt x="6194" y="686"/>
                  </a:cubicBezTo>
                  <a:cubicBezTo>
                    <a:pt x="6235" y="685"/>
                    <a:pt x="6276" y="684"/>
                    <a:pt x="6316" y="684"/>
                  </a:cubicBezTo>
                  <a:close/>
                  <a:moveTo>
                    <a:pt x="6296" y="1"/>
                  </a:moveTo>
                  <a:cubicBezTo>
                    <a:pt x="6255" y="1"/>
                    <a:pt x="6214" y="1"/>
                    <a:pt x="6173" y="2"/>
                  </a:cubicBezTo>
                  <a:cubicBezTo>
                    <a:pt x="4744" y="44"/>
                    <a:pt x="1844" y="893"/>
                    <a:pt x="1492" y="1038"/>
                  </a:cubicBezTo>
                  <a:lnTo>
                    <a:pt x="1388" y="1100"/>
                  </a:lnTo>
                  <a:cubicBezTo>
                    <a:pt x="394" y="1908"/>
                    <a:pt x="0" y="4124"/>
                    <a:pt x="394" y="5305"/>
                  </a:cubicBezTo>
                  <a:cubicBezTo>
                    <a:pt x="829" y="6631"/>
                    <a:pt x="1512" y="6672"/>
                    <a:pt x="2299" y="6714"/>
                  </a:cubicBezTo>
                  <a:cubicBezTo>
                    <a:pt x="2527" y="6714"/>
                    <a:pt x="2797" y="6734"/>
                    <a:pt x="3087" y="6776"/>
                  </a:cubicBezTo>
                  <a:cubicBezTo>
                    <a:pt x="3604" y="6859"/>
                    <a:pt x="4102" y="6983"/>
                    <a:pt x="4578" y="7107"/>
                  </a:cubicBezTo>
                  <a:cubicBezTo>
                    <a:pt x="5241" y="7273"/>
                    <a:pt x="5883" y="7439"/>
                    <a:pt x="6525" y="7439"/>
                  </a:cubicBezTo>
                  <a:cubicBezTo>
                    <a:pt x="7416" y="7439"/>
                    <a:pt x="8307" y="7128"/>
                    <a:pt x="9218" y="6030"/>
                  </a:cubicBezTo>
                  <a:cubicBezTo>
                    <a:pt x="10233" y="4808"/>
                    <a:pt x="10461" y="3316"/>
                    <a:pt x="9860" y="2053"/>
                  </a:cubicBezTo>
                  <a:cubicBezTo>
                    <a:pt x="9234" y="781"/>
                    <a:pt x="7880" y="1"/>
                    <a:pt x="6296" y="1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62164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4"/>
        </a:solidFill>
        <a:effectLst/>
      </p:bgPr>
    </p:bg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29"/>
          <p:cNvSpPr/>
          <p:nvPr/>
        </p:nvSpPr>
        <p:spPr>
          <a:xfrm>
            <a:off x="692715" y="1034242"/>
            <a:ext cx="186752" cy="167685"/>
          </a:xfrm>
          <a:custGeom>
            <a:avLst/>
            <a:gdLst/>
            <a:ahLst/>
            <a:cxnLst/>
            <a:rect l="l" t="t" r="r" b="b"/>
            <a:pathLst>
              <a:path w="5821" h="5221" extrusionOk="0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29"/>
          <p:cNvSpPr/>
          <p:nvPr/>
        </p:nvSpPr>
        <p:spPr>
          <a:xfrm>
            <a:off x="2560783" y="233392"/>
            <a:ext cx="95702" cy="91695"/>
          </a:xfrm>
          <a:custGeom>
            <a:avLst/>
            <a:gdLst/>
            <a:ahLst/>
            <a:cxnLst/>
            <a:rect l="l" t="t" r="r" b="b"/>
            <a:pathLst>
              <a:path w="2983" h="2855" extrusionOk="0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29"/>
          <p:cNvSpPr/>
          <p:nvPr/>
        </p:nvSpPr>
        <p:spPr>
          <a:xfrm>
            <a:off x="6362046" y="233231"/>
            <a:ext cx="95060" cy="91856"/>
          </a:xfrm>
          <a:custGeom>
            <a:avLst/>
            <a:gdLst/>
            <a:ahLst/>
            <a:cxnLst/>
            <a:rect l="l" t="t" r="r" b="b"/>
            <a:pathLst>
              <a:path w="2963" h="2860" extrusionOk="0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29"/>
          <p:cNvSpPr/>
          <p:nvPr/>
        </p:nvSpPr>
        <p:spPr>
          <a:xfrm>
            <a:off x="8328478" y="4747860"/>
            <a:ext cx="121625" cy="109135"/>
          </a:xfrm>
          <a:custGeom>
            <a:avLst/>
            <a:gdLst/>
            <a:ahLst/>
            <a:cxnLst/>
            <a:rect l="l" t="t" r="r" b="b"/>
            <a:pathLst>
              <a:path w="3791" h="3398" extrusionOk="0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29"/>
          <p:cNvSpPr/>
          <p:nvPr/>
        </p:nvSpPr>
        <p:spPr>
          <a:xfrm>
            <a:off x="8835739" y="1063523"/>
            <a:ext cx="121657" cy="109135"/>
          </a:xfrm>
          <a:custGeom>
            <a:avLst/>
            <a:gdLst/>
            <a:ahLst/>
            <a:cxnLst/>
            <a:rect l="l" t="t" r="r" b="b"/>
            <a:pathLst>
              <a:path w="3792" h="3398" extrusionOk="0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29"/>
          <p:cNvSpPr/>
          <p:nvPr/>
        </p:nvSpPr>
        <p:spPr>
          <a:xfrm>
            <a:off x="-13710" y="1044872"/>
            <a:ext cx="3337" cy="57908"/>
          </a:xfrm>
          <a:custGeom>
            <a:avLst/>
            <a:gdLst/>
            <a:ahLst/>
            <a:cxnLst/>
            <a:rect l="l" t="t" r="r" b="b"/>
            <a:pathLst>
              <a:path w="104" h="1803" extrusionOk="0">
                <a:moveTo>
                  <a:pt x="104" y="1"/>
                </a:moveTo>
                <a:cubicBezTo>
                  <a:pt x="62" y="22"/>
                  <a:pt x="41" y="42"/>
                  <a:pt x="0" y="42"/>
                </a:cubicBezTo>
                <a:lnTo>
                  <a:pt x="0" y="1803"/>
                </a:lnTo>
                <a:cubicBezTo>
                  <a:pt x="41" y="1782"/>
                  <a:pt x="62" y="1762"/>
                  <a:pt x="104" y="1762"/>
                </a:cubicBezTo>
                <a:lnTo>
                  <a:pt x="1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29"/>
          <p:cNvSpPr/>
          <p:nvPr/>
        </p:nvSpPr>
        <p:spPr>
          <a:xfrm>
            <a:off x="-3538" y="-6911"/>
            <a:ext cx="1394273" cy="1108375"/>
          </a:xfrm>
          <a:custGeom>
            <a:avLst/>
            <a:gdLst/>
            <a:ahLst/>
            <a:cxnLst/>
            <a:rect l="l" t="t" r="r" b="b"/>
            <a:pathLst>
              <a:path w="43459" h="34510" extrusionOk="0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29"/>
          <p:cNvSpPr/>
          <p:nvPr/>
        </p:nvSpPr>
        <p:spPr>
          <a:xfrm rot="10800000">
            <a:off x="-6845" y="2724174"/>
            <a:ext cx="591572" cy="926514"/>
          </a:xfrm>
          <a:custGeom>
            <a:avLst/>
            <a:gdLst/>
            <a:ahLst/>
            <a:cxnLst/>
            <a:rect l="l" t="t" r="r" b="b"/>
            <a:pathLst>
              <a:path w="23304" h="36459" extrusionOk="0">
                <a:moveTo>
                  <a:pt x="19829" y="0"/>
                </a:moveTo>
                <a:cubicBezTo>
                  <a:pt x="17493" y="0"/>
                  <a:pt x="15105" y="475"/>
                  <a:pt x="13008" y="1174"/>
                </a:cubicBezTo>
                <a:cubicBezTo>
                  <a:pt x="6111" y="3432"/>
                  <a:pt x="0" y="9169"/>
                  <a:pt x="228" y="16979"/>
                </a:cubicBezTo>
                <a:cubicBezTo>
                  <a:pt x="394" y="22509"/>
                  <a:pt x="4391" y="28723"/>
                  <a:pt x="8451" y="32224"/>
                </a:cubicBezTo>
                <a:cubicBezTo>
                  <a:pt x="11887" y="35200"/>
                  <a:pt x="14959" y="36459"/>
                  <a:pt x="18940" y="36459"/>
                </a:cubicBezTo>
                <a:cubicBezTo>
                  <a:pt x="19808" y="36459"/>
                  <a:pt x="20720" y="36399"/>
                  <a:pt x="21688" y="36284"/>
                </a:cubicBezTo>
                <a:cubicBezTo>
                  <a:pt x="22226" y="36222"/>
                  <a:pt x="22765" y="36139"/>
                  <a:pt x="23303" y="36035"/>
                </a:cubicBezTo>
                <a:lnTo>
                  <a:pt x="23303" y="407"/>
                </a:lnTo>
                <a:cubicBezTo>
                  <a:pt x="22392" y="179"/>
                  <a:pt x="21460" y="55"/>
                  <a:pt x="20507" y="14"/>
                </a:cubicBezTo>
                <a:cubicBezTo>
                  <a:pt x="20282" y="5"/>
                  <a:pt x="20056" y="0"/>
                  <a:pt x="1982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29"/>
          <p:cNvSpPr/>
          <p:nvPr/>
        </p:nvSpPr>
        <p:spPr>
          <a:xfrm rot="10800000">
            <a:off x="-6841" y="2922321"/>
            <a:ext cx="624069" cy="1181571"/>
          </a:xfrm>
          <a:custGeom>
            <a:avLst/>
            <a:gdLst/>
            <a:ahLst/>
            <a:cxnLst/>
            <a:rect l="l" t="t" r="r" b="b"/>
            <a:pathLst>
              <a:path w="19452" h="36789" extrusionOk="0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29"/>
          <p:cNvSpPr txBox="1">
            <a:spLocks noGrp="1"/>
          </p:cNvSpPr>
          <p:nvPr>
            <p:ph type="title"/>
          </p:nvPr>
        </p:nvSpPr>
        <p:spPr>
          <a:xfrm>
            <a:off x="1435608" y="418374"/>
            <a:ext cx="62769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grpSp>
        <p:nvGrpSpPr>
          <p:cNvPr id="668" name="Google Shape;668;p29"/>
          <p:cNvGrpSpPr/>
          <p:nvPr/>
        </p:nvGrpSpPr>
        <p:grpSpPr>
          <a:xfrm>
            <a:off x="182299" y="4569347"/>
            <a:ext cx="624055" cy="466160"/>
            <a:chOff x="1095624" y="4433147"/>
            <a:chExt cx="624055" cy="466160"/>
          </a:xfrm>
        </p:grpSpPr>
        <p:sp>
          <p:nvSpPr>
            <p:cNvPr id="669" name="Google Shape;669;p29"/>
            <p:cNvSpPr/>
            <p:nvPr/>
          </p:nvSpPr>
          <p:spPr>
            <a:xfrm>
              <a:off x="1422746" y="4751853"/>
              <a:ext cx="183515" cy="147455"/>
            </a:xfrm>
            <a:custGeom>
              <a:avLst/>
              <a:gdLst/>
              <a:ahLst/>
              <a:cxnLst/>
              <a:rect l="l" t="t" r="r" b="b"/>
              <a:pathLst>
                <a:path w="7810" h="6276" extrusionOk="0">
                  <a:moveTo>
                    <a:pt x="4062" y="1"/>
                  </a:moveTo>
                  <a:cubicBezTo>
                    <a:pt x="3994" y="1"/>
                    <a:pt x="3924" y="3"/>
                    <a:pt x="3854" y="9"/>
                  </a:cubicBezTo>
                  <a:cubicBezTo>
                    <a:pt x="2797" y="112"/>
                    <a:pt x="1202" y="1086"/>
                    <a:pt x="622" y="2101"/>
                  </a:cubicBezTo>
                  <a:cubicBezTo>
                    <a:pt x="1" y="3137"/>
                    <a:pt x="581" y="3696"/>
                    <a:pt x="1306" y="4504"/>
                  </a:cubicBezTo>
                  <a:cubicBezTo>
                    <a:pt x="2123" y="5429"/>
                    <a:pt x="3146" y="6276"/>
                    <a:pt x="4265" y="6276"/>
                  </a:cubicBezTo>
                  <a:cubicBezTo>
                    <a:pt x="4423" y="6276"/>
                    <a:pt x="4583" y="6259"/>
                    <a:pt x="4744" y="6223"/>
                  </a:cubicBezTo>
                  <a:cubicBezTo>
                    <a:pt x="5014" y="6161"/>
                    <a:pt x="5304" y="6057"/>
                    <a:pt x="5594" y="5871"/>
                  </a:cubicBezTo>
                  <a:cubicBezTo>
                    <a:pt x="7064" y="4918"/>
                    <a:pt x="7810" y="3385"/>
                    <a:pt x="6733" y="1811"/>
                  </a:cubicBezTo>
                  <a:cubicBezTo>
                    <a:pt x="6066" y="850"/>
                    <a:pt x="5269" y="1"/>
                    <a:pt x="40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9"/>
            <p:cNvSpPr/>
            <p:nvPr/>
          </p:nvSpPr>
          <p:spPr>
            <a:xfrm>
              <a:off x="1269054" y="4566503"/>
              <a:ext cx="130858" cy="120059"/>
            </a:xfrm>
            <a:custGeom>
              <a:avLst/>
              <a:gdLst/>
              <a:ahLst/>
              <a:cxnLst/>
              <a:rect l="l" t="t" r="r" b="b"/>
              <a:pathLst>
                <a:path w="5569" h="5110" extrusionOk="0">
                  <a:moveTo>
                    <a:pt x="3008" y="0"/>
                  </a:moveTo>
                  <a:cubicBezTo>
                    <a:pt x="2704" y="0"/>
                    <a:pt x="2356" y="130"/>
                    <a:pt x="1902" y="420"/>
                  </a:cubicBezTo>
                  <a:cubicBezTo>
                    <a:pt x="1073" y="938"/>
                    <a:pt x="162" y="1642"/>
                    <a:pt x="100" y="2595"/>
                  </a:cubicBezTo>
                  <a:cubicBezTo>
                    <a:pt x="0" y="3786"/>
                    <a:pt x="1650" y="5109"/>
                    <a:pt x="2827" y="5109"/>
                  </a:cubicBezTo>
                  <a:cubicBezTo>
                    <a:pt x="2879" y="5109"/>
                    <a:pt x="2929" y="5107"/>
                    <a:pt x="2979" y="5101"/>
                  </a:cubicBezTo>
                  <a:cubicBezTo>
                    <a:pt x="3207" y="5060"/>
                    <a:pt x="3414" y="5019"/>
                    <a:pt x="3600" y="4936"/>
                  </a:cubicBezTo>
                  <a:cubicBezTo>
                    <a:pt x="5154" y="4314"/>
                    <a:pt x="5568" y="2119"/>
                    <a:pt x="4429" y="917"/>
                  </a:cubicBezTo>
                  <a:cubicBezTo>
                    <a:pt x="3888" y="351"/>
                    <a:pt x="3507" y="0"/>
                    <a:pt x="30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9"/>
            <p:cNvSpPr/>
            <p:nvPr/>
          </p:nvSpPr>
          <p:spPr>
            <a:xfrm>
              <a:off x="1575099" y="4594298"/>
              <a:ext cx="144580" cy="72130"/>
            </a:xfrm>
            <a:custGeom>
              <a:avLst/>
              <a:gdLst/>
              <a:ahLst/>
              <a:cxnLst/>
              <a:rect l="l" t="t" r="r" b="b"/>
              <a:pathLst>
                <a:path w="6153" h="3070" extrusionOk="0">
                  <a:moveTo>
                    <a:pt x="3130" y="1"/>
                  </a:moveTo>
                  <a:cubicBezTo>
                    <a:pt x="2769" y="1"/>
                    <a:pt x="2391" y="156"/>
                    <a:pt x="1989" y="542"/>
                  </a:cubicBezTo>
                  <a:cubicBezTo>
                    <a:pt x="0" y="2448"/>
                    <a:pt x="3149" y="2883"/>
                    <a:pt x="4764" y="3069"/>
                  </a:cubicBezTo>
                  <a:cubicBezTo>
                    <a:pt x="6152" y="2779"/>
                    <a:pt x="5386" y="1412"/>
                    <a:pt x="4744" y="853"/>
                  </a:cubicBezTo>
                  <a:cubicBezTo>
                    <a:pt x="4225" y="384"/>
                    <a:pt x="3698" y="1"/>
                    <a:pt x="31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9"/>
            <p:cNvSpPr/>
            <p:nvPr/>
          </p:nvSpPr>
          <p:spPr>
            <a:xfrm>
              <a:off x="1095624" y="4433147"/>
              <a:ext cx="114950" cy="73163"/>
            </a:xfrm>
            <a:custGeom>
              <a:avLst/>
              <a:gdLst/>
              <a:ahLst/>
              <a:cxnLst/>
              <a:rect l="l" t="t" r="r" b="b"/>
              <a:pathLst>
                <a:path w="4892" h="3114" extrusionOk="0">
                  <a:moveTo>
                    <a:pt x="3093" y="1"/>
                  </a:moveTo>
                  <a:cubicBezTo>
                    <a:pt x="2807" y="1"/>
                    <a:pt x="2492" y="57"/>
                    <a:pt x="2157" y="151"/>
                  </a:cubicBezTo>
                  <a:cubicBezTo>
                    <a:pt x="1" y="747"/>
                    <a:pt x="1693" y="3114"/>
                    <a:pt x="3519" y="3114"/>
                  </a:cubicBezTo>
                  <a:cubicBezTo>
                    <a:pt x="3534" y="3114"/>
                    <a:pt x="3550" y="3114"/>
                    <a:pt x="3566" y="3113"/>
                  </a:cubicBezTo>
                  <a:cubicBezTo>
                    <a:pt x="4539" y="2347"/>
                    <a:pt x="4891" y="2119"/>
                    <a:pt x="4436" y="938"/>
                  </a:cubicBezTo>
                  <a:cubicBezTo>
                    <a:pt x="4169" y="251"/>
                    <a:pt x="3694" y="1"/>
                    <a:pt x="30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9"/>
            <p:cNvSpPr/>
            <p:nvPr/>
          </p:nvSpPr>
          <p:spPr>
            <a:xfrm>
              <a:off x="1159442" y="4745791"/>
              <a:ext cx="70117" cy="63225"/>
            </a:xfrm>
            <a:custGeom>
              <a:avLst/>
              <a:gdLst/>
              <a:ahLst/>
              <a:cxnLst/>
              <a:rect l="l" t="t" r="r" b="b"/>
              <a:pathLst>
                <a:path w="2984" h="2691" extrusionOk="0">
                  <a:moveTo>
                    <a:pt x="1169" y="1"/>
                  </a:moveTo>
                  <a:cubicBezTo>
                    <a:pt x="1105" y="1"/>
                    <a:pt x="1040" y="6"/>
                    <a:pt x="974" y="18"/>
                  </a:cubicBezTo>
                  <a:cubicBezTo>
                    <a:pt x="0" y="184"/>
                    <a:pt x="83" y="2421"/>
                    <a:pt x="912" y="2545"/>
                  </a:cubicBezTo>
                  <a:lnTo>
                    <a:pt x="1181" y="2690"/>
                  </a:lnTo>
                  <a:cubicBezTo>
                    <a:pt x="2155" y="2380"/>
                    <a:pt x="2983" y="1675"/>
                    <a:pt x="2362" y="743"/>
                  </a:cubicBezTo>
                  <a:cubicBezTo>
                    <a:pt x="2087" y="339"/>
                    <a:pt x="1665" y="1"/>
                    <a:pt x="11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4" name="Google Shape;674;p29"/>
          <p:cNvSpPr/>
          <p:nvPr/>
        </p:nvSpPr>
        <p:spPr>
          <a:xfrm>
            <a:off x="8093678" y="-1201"/>
            <a:ext cx="1060010" cy="1708218"/>
          </a:xfrm>
          <a:custGeom>
            <a:avLst/>
            <a:gdLst/>
            <a:ahLst/>
            <a:cxnLst/>
            <a:rect l="l" t="t" r="r" b="b"/>
            <a:pathLst>
              <a:path w="37949" h="61210" extrusionOk="0">
                <a:moveTo>
                  <a:pt x="0" y="0"/>
                </a:moveTo>
                <a:cubicBezTo>
                  <a:pt x="414" y="1077"/>
                  <a:pt x="870" y="2134"/>
                  <a:pt x="1305" y="3128"/>
                </a:cubicBezTo>
                <a:cubicBezTo>
                  <a:pt x="6442" y="14686"/>
                  <a:pt x="12449" y="25023"/>
                  <a:pt x="18415" y="35297"/>
                </a:cubicBezTo>
                <a:cubicBezTo>
                  <a:pt x="22641" y="42547"/>
                  <a:pt x="26908" y="49859"/>
                  <a:pt x="31817" y="55410"/>
                </a:cubicBezTo>
                <a:cubicBezTo>
                  <a:pt x="33785" y="57626"/>
                  <a:pt x="35835" y="59532"/>
                  <a:pt x="37948" y="61210"/>
                </a:cubicBezTo>
                <a:lnTo>
                  <a:pt x="3794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DDACB"/>
              </a:solidFill>
            </a:endParaRPr>
          </a:p>
        </p:txBody>
      </p:sp>
      <p:grpSp>
        <p:nvGrpSpPr>
          <p:cNvPr id="675" name="Google Shape;675;p29"/>
          <p:cNvGrpSpPr/>
          <p:nvPr/>
        </p:nvGrpSpPr>
        <p:grpSpPr>
          <a:xfrm rot="5400000">
            <a:off x="8121733" y="2777755"/>
            <a:ext cx="1232802" cy="819326"/>
            <a:chOff x="5963133" y="2001105"/>
            <a:chExt cx="1232802" cy="819326"/>
          </a:xfrm>
        </p:grpSpPr>
        <p:sp>
          <p:nvSpPr>
            <p:cNvPr id="676" name="Google Shape;676;p29"/>
            <p:cNvSpPr/>
            <p:nvPr/>
          </p:nvSpPr>
          <p:spPr>
            <a:xfrm>
              <a:off x="5963133" y="2001105"/>
              <a:ext cx="1232802" cy="819326"/>
            </a:xfrm>
            <a:custGeom>
              <a:avLst/>
              <a:gdLst/>
              <a:ahLst/>
              <a:cxnLst/>
              <a:rect l="l" t="t" r="r" b="b"/>
              <a:pathLst>
                <a:path w="38426" h="25562" extrusionOk="0">
                  <a:moveTo>
                    <a:pt x="3253" y="0"/>
                  </a:moveTo>
                  <a:cubicBezTo>
                    <a:pt x="3212" y="41"/>
                    <a:pt x="3170" y="83"/>
                    <a:pt x="3129" y="124"/>
                  </a:cubicBezTo>
                  <a:cubicBezTo>
                    <a:pt x="2860" y="435"/>
                    <a:pt x="2694" y="849"/>
                    <a:pt x="2570" y="1222"/>
                  </a:cubicBezTo>
                  <a:cubicBezTo>
                    <a:pt x="1782" y="3584"/>
                    <a:pt x="312" y="7975"/>
                    <a:pt x="125" y="11372"/>
                  </a:cubicBezTo>
                  <a:cubicBezTo>
                    <a:pt x="1" y="13796"/>
                    <a:pt x="726" y="16053"/>
                    <a:pt x="2321" y="18042"/>
                  </a:cubicBezTo>
                  <a:cubicBezTo>
                    <a:pt x="4085" y="20280"/>
                    <a:pt x="5745" y="20469"/>
                    <a:pt x="7746" y="20469"/>
                  </a:cubicBezTo>
                  <a:cubicBezTo>
                    <a:pt x="7930" y="20469"/>
                    <a:pt x="8117" y="20467"/>
                    <a:pt x="8307" y="20465"/>
                  </a:cubicBezTo>
                  <a:cubicBezTo>
                    <a:pt x="8908" y="20465"/>
                    <a:pt x="9509" y="20465"/>
                    <a:pt x="10172" y="20507"/>
                  </a:cubicBezTo>
                  <a:cubicBezTo>
                    <a:pt x="13258" y="20693"/>
                    <a:pt x="15267" y="21853"/>
                    <a:pt x="17794" y="23345"/>
                  </a:cubicBezTo>
                  <a:cubicBezTo>
                    <a:pt x="18291" y="23635"/>
                    <a:pt x="18830" y="23945"/>
                    <a:pt x="19389" y="24277"/>
                  </a:cubicBezTo>
                  <a:cubicBezTo>
                    <a:pt x="20922" y="25126"/>
                    <a:pt x="22517" y="25561"/>
                    <a:pt x="24091" y="25561"/>
                  </a:cubicBezTo>
                  <a:cubicBezTo>
                    <a:pt x="25831" y="25561"/>
                    <a:pt x="27530" y="25043"/>
                    <a:pt x="29063" y="23987"/>
                  </a:cubicBezTo>
                  <a:cubicBezTo>
                    <a:pt x="32543" y="21605"/>
                    <a:pt x="35401" y="16592"/>
                    <a:pt x="36437" y="12863"/>
                  </a:cubicBezTo>
                  <a:cubicBezTo>
                    <a:pt x="37473" y="9073"/>
                    <a:pt x="38426" y="4661"/>
                    <a:pt x="36478" y="394"/>
                  </a:cubicBezTo>
                  <a:cubicBezTo>
                    <a:pt x="36416" y="269"/>
                    <a:pt x="36333" y="124"/>
                    <a:pt x="36271" y="0"/>
                  </a:cubicBezTo>
                  <a:lnTo>
                    <a:pt x="35463" y="0"/>
                  </a:lnTo>
                  <a:cubicBezTo>
                    <a:pt x="35608" y="228"/>
                    <a:pt x="35733" y="435"/>
                    <a:pt x="35836" y="684"/>
                  </a:cubicBezTo>
                  <a:cubicBezTo>
                    <a:pt x="37701" y="4744"/>
                    <a:pt x="36768" y="9011"/>
                    <a:pt x="35774" y="12677"/>
                  </a:cubicBezTo>
                  <a:cubicBezTo>
                    <a:pt x="34780" y="16281"/>
                    <a:pt x="32025" y="21128"/>
                    <a:pt x="28669" y="23428"/>
                  </a:cubicBezTo>
                  <a:cubicBezTo>
                    <a:pt x="27255" y="24385"/>
                    <a:pt x="25687" y="24868"/>
                    <a:pt x="24084" y="24868"/>
                  </a:cubicBezTo>
                  <a:cubicBezTo>
                    <a:pt x="22635" y="24868"/>
                    <a:pt x="21158" y="24473"/>
                    <a:pt x="19741" y="23676"/>
                  </a:cubicBezTo>
                  <a:cubicBezTo>
                    <a:pt x="19182" y="23365"/>
                    <a:pt x="18644" y="23055"/>
                    <a:pt x="18126" y="22744"/>
                  </a:cubicBezTo>
                  <a:cubicBezTo>
                    <a:pt x="15640" y="21273"/>
                    <a:pt x="13465" y="20010"/>
                    <a:pt x="10213" y="19823"/>
                  </a:cubicBezTo>
                  <a:cubicBezTo>
                    <a:pt x="9674" y="19782"/>
                    <a:pt x="9177" y="19782"/>
                    <a:pt x="8701" y="19782"/>
                  </a:cubicBezTo>
                  <a:lnTo>
                    <a:pt x="8307" y="19782"/>
                  </a:lnTo>
                  <a:cubicBezTo>
                    <a:pt x="8265" y="19782"/>
                    <a:pt x="8224" y="19782"/>
                    <a:pt x="8183" y="19782"/>
                  </a:cubicBezTo>
                  <a:cubicBezTo>
                    <a:pt x="6014" y="19782"/>
                    <a:pt x="4547" y="19762"/>
                    <a:pt x="2860" y="17628"/>
                  </a:cubicBezTo>
                  <a:cubicBezTo>
                    <a:pt x="1368" y="15763"/>
                    <a:pt x="685" y="13671"/>
                    <a:pt x="809" y="11413"/>
                  </a:cubicBezTo>
                  <a:cubicBezTo>
                    <a:pt x="995" y="8099"/>
                    <a:pt x="2445" y="3770"/>
                    <a:pt x="3232" y="1450"/>
                  </a:cubicBezTo>
                  <a:cubicBezTo>
                    <a:pt x="3336" y="1139"/>
                    <a:pt x="3460" y="808"/>
                    <a:pt x="3647" y="580"/>
                  </a:cubicBezTo>
                  <a:cubicBezTo>
                    <a:pt x="3709" y="518"/>
                    <a:pt x="3750" y="476"/>
                    <a:pt x="3812" y="435"/>
                  </a:cubicBezTo>
                  <a:cubicBezTo>
                    <a:pt x="4040" y="249"/>
                    <a:pt x="4372" y="104"/>
                    <a:pt x="4724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9"/>
            <p:cNvSpPr/>
            <p:nvPr/>
          </p:nvSpPr>
          <p:spPr>
            <a:xfrm>
              <a:off x="6116006" y="2001105"/>
              <a:ext cx="923751" cy="694257"/>
            </a:xfrm>
            <a:custGeom>
              <a:avLst/>
              <a:gdLst/>
              <a:ahLst/>
              <a:cxnLst/>
              <a:rect l="l" t="t" r="r" b="b"/>
              <a:pathLst>
                <a:path w="28793" h="21660" extrusionOk="0">
                  <a:moveTo>
                    <a:pt x="20500" y="414"/>
                  </a:moveTo>
                  <a:cubicBezTo>
                    <a:pt x="23140" y="414"/>
                    <a:pt x="25678" y="1050"/>
                    <a:pt x="26763" y="3418"/>
                  </a:cubicBezTo>
                  <a:cubicBezTo>
                    <a:pt x="28088" y="6297"/>
                    <a:pt x="27488" y="9321"/>
                    <a:pt x="26783" y="11952"/>
                  </a:cubicBezTo>
                  <a:cubicBezTo>
                    <a:pt x="26100" y="14541"/>
                    <a:pt x="24153" y="17897"/>
                    <a:pt x="21791" y="19637"/>
                  </a:cubicBezTo>
                  <a:cubicBezTo>
                    <a:pt x="20583" y="20534"/>
                    <a:pt x="19292" y="20965"/>
                    <a:pt x="17972" y="20965"/>
                  </a:cubicBezTo>
                  <a:cubicBezTo>
                    <a:pt x="16914" y="20965"/>
                    <a:pt x="15838" y="20689"/>
                    <a:pt x="14769" y="20155"/>
                  </a:cubicBezTo>
                  <a:cubicBezTo>
                    <a:pt x="14314" y="19927"/>
                    <a:pt x="13879" y="19699"/>
                    <a:pt x="13464" y="19471"/>
                  </a:cubicBezTo>
                  <a:cubicBezTo>
                    <a:pt x="12035" y="18705"/>
                    <a:pt x="10751" y="18000"/>
                    <a:pt x="9156" y="17628"/>
                  </a:cubicBezTo>
                  <a:cubicBezTo>
                    <a:pt x="8638" y="17503"/>
                    <a:pt x="8058" y="17420"/>
                    <a:pt x="7478" y="17379"/>
                  </a:cubicBezTo>
                  <a:cubicBezTo>
                    <a:pt x="7188" y="17379"/>
                    <a:pt x="6919" y="17358"/>
                    <a:pt x="6670" y="17358"/>
                  </a:cubicBezTo>
                  <a:lnTo>
                    <a:pt x="6049" y="17358"/>
                  </a:lnTo>
                  <a:cubicBezTo>
                    <a:pt x="4350" y="17358"/>
                    <a:pt x="3294" y="17317"/>
                    <a:pt x="2051" y="15598"/>
                  </a:cubicBezTo>
                  <a:cubicBezTo>
                    <a:pt x="1036" y="14231"/>
                    <a:pt x="559" y="12698"/>
                    <a:pt x="663" y="11020"/>
                  </a:cubicBezTo>
                  <a:cubicBezTo>
                    <a:pt x="808" y="8576"/>
                    <a:pt x="1864" y="5427"/>
                    <a:pt x="2507" y="3729"/>
                  </a:cubicBezTo>
                  <a:cubicBezTo>
                    <a:pt x="2589" y="3501"/>
                    <a:pt x="2672" y="3273"/>
                    <a:pt x="2817" y="3107"/>
                  </a:cubicBezTo>
                  <a:cubicBezTo>
                    <a:pt x="2859" y="3066"/>
                    <a:pt x="2900" y="3045"/>
                    <a:pt x="2942" y="3004"/>
                  </a:cubicBezTo>
                  <a:cubicBezTo>
                    <a:pt x="3522" y="2569"/>
                    <a:pt x="4806" y="2465"/>
                    <a:pt x="5800" y="2361"/>
                  </a:cubicBezTo>
                  <a:cubicBezTo>
                    <a:pt x="6007" y="2361"/>
                    <a:pt x="6214" y="2341"/>
                    <a:pt x="6401" y="2320"/>
                  </a:cubicBezTo>
                  <a:cubicBezTo>
                    <a:pt x="6716" y="2281"/>
                    <a:pt x="7040" y="2266"/>
                    <a:pt x="7366" y="2266"/>
                  </a:cubicBezTo>
                  <a:cubicBezTo>
                    <a:pt x="7555" y="2266"/>
                    <a:pt x="7744" y="2271"/>
                    <a:pt x="7934" y="2279"/>
                  </a:cubicBezTo>
                  <a:cubicBezTo>
                    <a:pt x="8493" y="2279"/>
                    <a:pt x="9073" y="2279"/>
                    <a:pt x="9632" y="2216"/>
                  </a:cubicBezTo>
                  <a:cubicBezTo>
                    <a:pt x="10606" y="2113"/>
                    <a:pt x="11538" y="1844"/>
                    <a:pt x="12408" y="1595"/>
                  </a:cubicBezTo>
                  <a:cubicBezTo>
                    <a:pt x="13071" y="1409"/>
                    <a:pt x="13713" y="1201"/>
                    <a:pt x="14376" y="1119"/>
                  </a:cubicBezTo>
                  <a:cubicBezTo>
                    <a:pt x="14728" y="1056"/>
                    <a:pt x="15101" y="994"/>
                    <a:pt x="15515" y="932"/>
                  </a:cubicBezTo>
                  <a:cubicBezTo>
                    <a:pt x="16959" y="693"/>
                    <a:pt x="18751" y="414"/>
                    <a:pt x="20500" y="414"/>
                  </a:cubicBezTo>
                  <a:close/>
                  <a:moveTo>
                    <a:pt x="17131" y="0"/>
                  </a:moveTo>
                  <a:cubicBezTo>
                    <a:pt x="16551" y="83"/>
                    <a:pt x="15991" y="166"/>
                    <a:pt x="15453" y="249"/>
                  </a:cubicBezTo>
                  <a:cubicBezTo>
                    <a:pt x="15039" y="311"/>
                    <a:pt x="14666" y="373"/>
                    <a:pt x="14334" y="435"/>
                  </a:cubicBezTo>
                  <a:cubicBezTo>
                    <a:pt x="13630" y="539"/>
                    <a:pt x="12946" y="725"/>
                    <a:pt x="12263" y="932"/>
                  </a:cubicBezTo>
                  <a:cubicBezTo>
                    <a:pt x="11414" y="1160"/>
                    <a:pt x="10502" y="1429"/>
                    <a:pt x="9570" y="1533"/>
                  </a:cubicBezTo>
                  <a:cubicBezTo>
                    <a:pt x="9247" y="1570"/>
                    <a:pt x="8924" y="1578"/>
                    <a:pt x="8596" y="1578"/>
                  </a:cubicBezTo>
                  <a:cubicBezTo>
                    <a:pt x="8378" y="1578"/>
                    <a:pt x="8157" y="1574"/>
                    <a:pt x="7934" y="1574"/>
                  </a:cubicBezTo>
                  <a:cubicBezTo>
                    <a:pt x="7395" y="1574"/>
                    <a:pt x="6857" y="1574"/>
                    <a:pt x="6318" y="1636"/>
                  </a:cubicBezTo>
                  <a:cubicBezTo>
                    <a:pt x="6132" y="1657"/>
                    <a:pt x="5945" y="1678"/>
                    <a:pt x="5738" y="1678"/>
                  </a:cubicBezTo>
                  <a:cubicBezTo>
                    <a:pt x="4599" y="1781"/>
                    <a:pt x="3211" y="1926"/>
                    <a:pt x="2527" y="2444"/>
                  </a:cubicBezTo>
                  <a:cubicBezTo>
                    <a:pt x="2486" y="2486"/>
                    <a:pt x="2403" y="2569"/>
                    <a:pt x="2341" y="2610"/>
                  </a:cubicBezTo>
                  <a:cubicBezTo>
                    <a:pt x="2113" y="2859"/>
                    <a:pt x="1989" y="3169"/>
                    <a:pt x="1864" y="3459"/>
                  </a:cubicBezTo>
                  <a:cubicBezTo>
                    <a:pt x="1098" y="5344"/>
                    <a:pt x="21" y="8866"/>
                    <a:pt x="0" y="11476"/>
                  </a:cubicBezTo>
                  <a:cubicBezTo>
                    <a:pt x="0" y="11558"/>
                    <a:pt x="0" y="11621"/>
                    <a:pt x="0" y="11703"/>
                  </a:cubicBezTo>
                  <a:cubicBezTo>
                    <a:pt x="83" y="13692"/>
                    <a:pt x="870" y="15101"/>
                    <a:pt x="2092" y="16426"/>
                  </a:cubicBezTo>
                  <a:cubicBezTo>
                    <a:pt x="3294" y="17731"/>
                    <a:pt x="4329" y="18021"/>
                    <a:pt x="5572" y="18063"/>
                  </a:cubicBezTo>
                  <a:cubicBezTo>
                    <a:pt x="5842" y="18083"/>
                    <a:pt x="6132" y="18083"/>
                    <a:pt x="6422" y="18083"/>
                  </a:cubicBezTo>
                  <a:cubicBezTo>
                    <a:pt x="6836" y="18083"/>
                    <a:pt x="7271" y="18083"/>
                    <a:pt x="7727" y="18125"/>
                  </a:cubicBezTo>
                  <a:cubicBezTo>
                    <a:pt x="9922" y="18270"/>
                    <a:pt x="11351" y="19119"/>
                    <a:pt x="13174" y="20093"/>
                  </a:cubicBezTo>
                  <a:cubicBezTo>
                    <a:pt x="13609" y="20320"/>
                    <a:pt x="14044" y="20548"/>
                    <a:pt x="14500" y="20776"/>
                  </a:cubicBezTo>
                  <a:cubicBezTo>
                    <a:pt x="15204" y="21128"/>
                    <a:pt x="15909" y="21377"/>
                    <a:pt x="16613" y="21522"/>
                  </a:cubicBezTo>
                  <a:cubicBezTo>
                    <a:pt x="17069" y="21603"/>
                    <a:pt x="17512" y="21659"/>
                    <a:pt x="17963" y="21659"/>
                  </a:cubicBezTo>
                  <a:cubicBezTo>
                    <a:pt x="18085" y="21659"/>
                    <a:pt x="18208" y="21655"/>
                    <a:pt x="18332" y="21646"/>
                  </a:cubicBezTo>
                  <a:cubicBezTo>
                    <a:pt x="19679" y="21584"/>
                    <a:pt x="21004" y="21087"/>
                    <a:pt x="22226" y="20175"/>
                  </a:cubicBezTo>
                  <a:cubicBezTo>
                    <a:pt x="24712" y="18332"/>
                    <a:pt x="26742" y="14811"/>
                    <a:pt x="27467" y="12097"/>
                  </a:cubicBezTo>
                  <a:cubicBezTo>
                    <a:pt x="28192" y="9342"/>
                    <a:pt x="28793" y="6173"/>
                    <a:pt x="27384" y="3128"/>
                  </a:cubicBezTo>
                  <a:cubicBezTo>
                    <a:pt x="26556" y="1284"/>
                    <a:pt x="24981" y="394"/>
                    <a:pt x="23158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9"/>
            <p:cNvSpPr/>
            <p:nvPr/>
          </p:nvSpPr>
          <p:spPr>
            <a:xfrm>
              <a:off x="6260217" y="2107166"/>
              <a:ext cx="623363" cy="463768"/>
            </a:xfrm>
            <a:custGeom>
              <a:avLst/>
              <a:gdLst/>
              <a:ahLst/>
              <a:cxnLst/>
              <a:rect l="l" t="t" r="r" b="b"/>
              <a:pathLst>
                <a:path w="19430" h="14469" extrusionOk="0">
                  <a:moveTo>
                    <a:pt x="13198" y="657"/>
                  </a:moveTo>
                  <a:cubicBezTo>
                    <a:pt x="15128" y="657"/>
                    <a:pt x="17139" y="1061"/>
                    <a:pt x="17959" y="2822"/>
                  </a:cubicBezTo>
                  <a:cubicBezTo>
                    <a:pt x="18746" y="4521"/>
                    <a:pt x="18477" y="6323"/>
                    <a:pt x="18084" y="7918"/>
                  </a:cubicBezTo>
                  <a:cubicBezTo>
                    <a:pt x="17690" y="9472"/>
                    <a:pt x="16551" y="11398"/>
                    <a:pt x="15204" y="12558"/>
                  </a:cubicBezTo>
                  <a:cubicBezTo>
                    <a:pt x="14198" y="13415"/>
                    <a:pt x="13198" y="13788"/>
                    <a:pt x="12171" y="13788"/>
                  </a:cubicBezTo>
                  <a:cubicBezTo>
                    <a:pt x="11486" y="13788"/>
                    <a:pt x="10788" y="13623"/>
                    <a:pt x="10067" y="13324"/>
                  </a:cubicBezTo>
                  <a:cubicBezTo>
                    <a:pt x="9736" y="13179"/>
                    <a:pt x="9404" y="13055"/>
                    <a:pt x="9073" y="12910"/>
                  </a:cubicBezTo>
                  <a:cubicBezTo>
                    <a:pt x="8099" y="12475"/>
                    <a:pt x="7209" y="12019"/>
                    <a:pt x="6132" y="11812"/>
                  </a:cubicBezTo>
                  <a:cubicBezTo>
                    <a:pt x="5759" y="11729"/>
                    <a:pt x="5386" y="11667"/>
                    <a:pt x="4992" y="11647"/>
                  </a:cubicBezTo>
                  <a:cubicBezTo>
                    <a:pt x="4806" y="11647"/>
                    <a:pt x="4640" y="11626"/>
                    <a:pt x="4454" y="11626"/>
                  </a:cubicBezTo>
                  <a:lnTo>
                    <a:pt x="4039" y="11626"/>
                  </a:lnTo>
                  <a:cubicBezTo>
                    <a:pt x="2900" y="11605"/>
                    <a:pt x="2279" y="11522"/>
                    <a:pt x="1512" y="10279"/>
                  </a:cubicBezTo>
                  <a:cubicBezTo>
                    <a:pt x="953" y="9409"/>
                    <a:pt x="684" y="8394"/>
                    <a:pt x="767" y="7317"/>
                  </a:cubicBezTo>
                  <a:cubicBezTo>
                    <a:pt x="870" y="5722"/>
                    <a:pt x="1533" y="3775"/>
                    <a:pt x="2030" y="2698"/>
                  </a:cubicBezTo>
                  <a:cubicBezTo>
                    <a:pt x="2092" y="2574"/>
                    <a:pt x="2175" y="2429"/>
                    <a:pt x="2258" y="2325"/>
                  </a:cubicBezTo>
                  <a:cubicBezTo>
                    <a:pt x="2299" y="2304"/>
                    <a:pt x="2320" y="2284"/>
                    <a:pt x="2362" y="2263"/>
                  </a:cubicBezTo>
                  <a:cubicBezTo>
                    <a:pt x="2755" y="2015"/>
                    <a:pt x="3646" y="1870"/>
                    <a:pt x="4454" y="1766"/>
                  </a:cubicBezTo>
                  <a:cubicBezTo>
                    <a:pt x="4599" y="1745"/>
                    <a:pt x="4744" y="1725"/>
                    <a:pt x="4868" y="1704"/>
                  </a:cubicBezTo>
                  <a:cubicBezTo>
                    <a:pt x="5241" y="1642"/>
                    <a:pt x="5614" y="1621"/>
                    <a:pt x="5987" y="1580"/>
                  </a:cubicBezTo>
                  <a:cubicBezTo>
                    <a:pt x="6401" y="1559"/>
                    <a:pt x="6815" y="1538"/>
                    <a:pt x="7229" y="1476"/>
                  </a:cubicBezTo>
                  <a:cubicBezTo>
                    <a:pt x="7954" y="1372"/>
                    <a:pt x="8659" y="1227"/>
                    <a:pt x="9259" y="1082"/>
                  </a:cubicBezTo>
                  <a:cubicBezTo>
                    <a:pt x="9674" y="1000"/>
                    <a:pt x="10088" y="896"/>
                    <a:pt x="10481" y="855"/>
                  </a:cubicBezTo>
                  <a:cubicBezTo>
                    <a:pt x="10709" y="834"/>
                    <a:pt x="10937" y="792"/>
                    <a:pt x="11186" y="772"/>
                  </a:cubicBezTo>
                  <a:cubicBezTo>
                    <a:pt x="11805" y="711"/>
                    <a:pt x="12496" y="657"/>
                    <a:pt x="13198" y="657"/>
                  </a:cubicBezTo>
                  <a:close/>
                  <a:moveTo>
                    <a:pt x="13092" y="0"/>
                  </a:moveTo>
                  <a:cubicBezTo>
                    <a:pt x="12437" y="0"/>
                    <a:pt x="11795" y="40"/>
                    <a:pt x="11206" y="88"/>
                  </a:cubicBezTo>
                  <a:cubicBezTo>
                    <a:pt x="10958" y="109"/>
                    <a:pt x="10709" y="150"/>
                    <a:pt x="10502" y="171"/>
                  </a:cubicBezTo>
                  <a:cubicBezTo>
                    <a:pt x="10046" y="212"/>
                    <a:pt x="9611" y="316"/>
                    <a:pt x="9176" y="399"/>
                  </a:cubicBezTo>
                  <a:cubicBezTo>
                    <a:pt x="8576" y="544"/>
                    <a:pt x="7892" y="689"/>
                    <a:pt x="7167" y="792"/>
                  </a:cubicBezTo>
                  <a:cubicBezTo>
                    <a:pt x="6774" y="855"/>
                    <a:pt x="6380" y="875"/>
                    <a:pt x="5966" y="896"/>
                  </a:cubicBezTo>
                  <a:cubicBezTo>
                    <a:pt x="5572" y="917"/>
                    <a:pt x="5158" y="958"/>
                    <a:pt x="4764" y="1020"/>
                  </a:cubicBezTo>
                  <a:cubicBezTo>
                    <a:pt x="4640" y="1041"/>
                    <a:pt x="4495" y="1062"/>
                    <a:pt x="4329" y="1082"/>
                  </a:cubicBezTo>
                  <a:cubicBezTo>
                    <a:pt x="3397" y="1227"/>
                    <a:pt x="2382" y="1393"/>
                    <a:pt x="1968" y="1683"/>
                  </a:cubicBezTo>
                  <a:lnTo>
                    <a:pt x="1823" y="1787"/>
                  </a:lnTo>
                  <a:cubicBezTo>
                    <a:pt x="1657" y="1973"/>
                    <a:pt x="1533" y="2180"/>
                    <a:pt x="1429" y="2387"/>
                  </a:cubicBezTo>
                  <a:cubicBezTo>
                    <a:pt x="684" y="3817"/>
                    <a:pt x="0" y="6447"/>
                    <a:pt x="145" y="8291"/>
                  </a:cubicBezTo>
                  <a:cubicBezTo>
                    <a:pt x="145" y="8332"/>
                    <a:pt x="145" y="8394"/>
                    <a:pt x="145" y="8436"/>
                  </a:cubicBezTo>
                  <a:cubicBezTo>
                    <a:pt x="394" y="10114"/>
                    <a:pt x="1202" y="10735"/>
                    <a:pt x="2154" y="11502"/>
                  </a:cubicBezTo>
                  <a:cubicBezTo>
                    <a:pt x="2921" y="12102"/>
                    <a:pt x="3522" y="12309"/>
                    <a:pt x="4288" y="12372"/>
                  </a:cubicBezTo>
                  <a:cubicBezTo>
                    <a:pt x="4454" y="12372"/>
                    <a:pt x="4619" y="12372"/>
                    <a:pt x="4785" y="12392"/>
                  </a:cubicBezTo>
                  <a:cubicBezTo>
                    <a:pt x="5034" y="12392"/>
                    <a:pt x="5303" y="12413"/>
                    <a:pt x="5572" y="12434"/>
                  </a:cubicBezTo>
                  <a:cubicBezTo>
                    <a:pt x="6856" y="12537"/>
                    <a:pt x="7747" y="13034"/>
                    <a:pt x="8845" y="13552"/>
                  </a:cubicBezTo>
                  <a:cubicBezTo>
                    <a:pt x="9176" y="13697"/>
                    <a:pt x="9529" y="13842"/>
                    <a:pt x="9901" y="13987"/>
                  </a:cubicBezTo>
                  <a:cubicBezTo>
                    <a:pt x="10440" y="14194"/>
                    <a:pt x="10979" y="14360"/>
                    <a:pt x="11538" y="14422"/>
                  </a:cubicBezTo>
                  <a:cubicBezTo>
                    <a:pt x="11755" y="14453"/>
                    <a:pt x="11968" y="14469"/>
                    <a:pt x="12180" y="14469"/>
                  </a:cubicBezTo>
                  <a:cubicBezTo>
                    <a:pt x="12392" y="14469"/>
                    <a:pt x="12605" y="14453"/>
                    <a:pt x="12822" y="14422"/>
                  </a:cubicBezTo>
                  <a:cubicBezTo>
                    <a:pt x="13796" y="14319"/>
                    <a:pt x="14749" y="13842"/>
                    <a:pt x="15681" y="13034"/>
                  </a:cubicBezTo>
                  <a:cubicBezTo>
                    <a:pt x="17151" y="11792"/>
                    <a:pt x="18353" y="9720"/>
                    <a:pt x="18767" y="8022"/>
                  </a:cubicBezTo>
                  <a:cubicBezTo>
                    <a:pt x="19181" y="6302"/>
                    <a:pt x="19430" y="4376"/>
                    <a:pt x="18581" y="2532"/>
                  </a:cubicBezTo>
                  <a:cubicBezTo>
                    <a:pt x="17609" y="445"/>
                    <a:pt x="15277" y="0"/>
                    <a:pt x="13092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9"/>
            <p:cNvSpPr/>
            <p:nvPr/>
          </p:nvSpPr>
          <p:spPr>
            <a:xfrm>
              <a:off x="6401765" y="2209510"/>
              <a:ext cx="335615" cy="238439"/>
            </a:xfrm>
            <a:custGeom>
              <a:avLst/>
              <a:gdLst/>
              <a:ahLst/>
              <a:cxnLst/>
              <a:rect l="l" t="t" r="r" b="b"/>
              <a:pathLst>
                <a:path w="10461" h="7439" extrusionOk="0">
                  <a:moveTo>
                    <a:pt x="6316" y="684"/>
                  </a:moveTo>
                  <a:cubicBezTo>
                    <a:pt x="7611" y="684"/>
                    <a:pt x="8737" y="1319"/>
                    <a:pt x="9239" y="2364"/>
                  </a:cubicBezTo>
                  <a:cubicBezTo>
                    <a:pt x="9736" y="3379"/>
                    <a:pt x="9529" y="4559"/>
                    <a:pt x="8679" y="5574"/>
                  </a:cubicBezTo>
                  <a:cubicBezTo>
                    <a:pt x="7932" y="6479"/>
                    <a:pt x="7262" y="6765"/>
                    <a:pt x="6521" y="6765"/>
                  </a:cubicBezTo>
                  <a:cubicBezTo>
                    <a:pt x="5990" y="6765"/>
                    <a:pt x="5422" y="6617"/>
                    <a:pt x="4764" y="6444"/>
                  </a:cubicBezTo>
                  <a:cubicBezTo>
                    <a:pt x="4267" y="6320"/>
                    <a:pt x="3749" y="6175"/>
                    <a:pt x="3190" y="6092"/>
                  </a:cubicBezTo>
                  <a:cubicBezTo>
                    <a:pt x="2859" y="6051"/>
                    <a:pt x="2589" y="6030"/>
                    <a:pt x="2341" y="6009"/>
                  </a:cubicBezTo>
                  <a:cubicBezTo>
                    <a:pt x="1595" y="5989"/>
                    <a:pt x="1347" y="5968"/>
                    <a:pt x="1057" y="5077"/>
                  </a:cubicBezTo>
                  <a:cubicBezTo>
                    <a:pt x="705" y="4062"/>
                    <a:pt x="1098" y="2281"/>
                    <a:pt x="1782" y="1659"/>
                  </a:cubicBezTo>
                  <a:cubicBezTo>
                    <a:pt x="2279" y="1494"/>
                    <a:pt x="4909" y="727"/>
                    <a:pt x="6194" y="686"/>
                  </a:cubicBezTo>
                  <a:cubicBezTo>
                    <a:pt x="6235" y="685"/>
                    <a:pt x="6276" y="684"/>
                    <a:pt x="6316" y="684"/>
                  </a:cubicBezTo>
                  <a:close/>
                  <a:moveTo>
                    <a:pt x="6296" y="1"/>
                  </a:moveTo>
                  <a:cubicBezTo>
                    <a:pt x="6255" y="1"/>
                    <a:pt x="6214" y="1"/>
                    <a:pt x="6173" y="2"/>
                  </a:cubicBezTo>
                  <a:cubicBezTo>
                    <a:pt x="4744" y="44"/>
                    <a:pt x="1844" y="893"/>
                    <a:pt x="1492" y="1038"/>
                  </a:cubicBezTo>
                  <a:lnTo>
                    <a:pt x="1388" y="1100"/>
                  </a:lnTo>
                  <a:cubicBezTo>
                    <a:pt x="394" y="1908"/>
                    <a:pt x="0" y="4124"/>
                    <a:pt x="394" y="5305"/>
                  </a:cubicBezTo>
                  <a:cubicBezTo>
                    <a:pt x="829" y="6631"/>
                    <a:pt x="1512" y="6672"/>
                    <a:pt x="2299" y="6714"/>
                  </a:cubicBezTo>
                  <a:cubicBezTo>
                    <a:pt x="2527" y="6714"/>
                    <a:pt x="2797" y="6734"/>
                    <a:pt x="3087" y="6776"/>
                  </a:cubicBezTo>
                  <a:cubicBezTo>
                    <a:pt x="3604" y="6859"/>
                    <a:pt x="4102" y="6983"/>
                    <a:pt x="4578" y="7107"/>
                  </a:cubicBezTo>
                  <a:cubicBezTo>
                    <a:pt x="5241" y="7273"/>
                    <a:pt x="5883" y="7439"/>
                    <a:pt x="6525" y="7439"/>
                  </a:cubicBezTo>
                  <a:cubicBezTo>
                    <a:pt x="7416" y="7439"/>
                    <a:pt x="8307" y="7128"/>
                    <a:pt x="9218" y="6030"/>
                  </a:cubicBezTo>
                  <a:cubicBezTo>
                    <a:pt x="10233" y="4808"/>
                    <a:pt x="10461" y="3316"/>
                    <a:pt x="9860" y="2053"/>
                  </a:cubicBezTo>
                  <a:cubicBezTo>
                    <a:pt x="9234" y="781"/>
                    <a:pt x="7880" y="1"/>
                    <a:pt x="6296" y="1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373822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2">
  <p:cSld name="One column text 2">
    <p:bg>
      <p:bgPr>
        <a:solidFill>
          <a:schemeClr val="accent6"/>
        </a:solidFill>
        <a:effectLst/>
      </p:bgPr>
    </p:bg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30"/>
          <p:cNvSpPr/>
          <p:nvPr/>
        </p:nvSpPr>
        <p:spPr>
          <a:xfrm rot="5400000">
            <a:off x="7950844" y="2398453"/>
            <a:ext cx="1661933" cy="724379"/>
          </a:xfrm>
          <a:custGeom>
            <a:avLst/>
            <a:gdLst/>
            <a:ahLst/>
            <a:cxnLst/>
            <a:rect l="l" t="t" r="r" b="b"/>
            <a:pathLst>
              <a:path w="74426" h="32447" extrusionOk="0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30"/>
          <p:cNvSpPr txBox="1">
            <a:spLocks noGrp="1"/>
          </p:cNvSpPr>
          <p:nvPr>
            <p:ph type="title"/>
          </p:nvPr>
        </p:nvSpPr>
        <p:spPr>
          <a:xfrm>
            <a:off x="1252725" y="1196524"/>
            <a:ext cx="2246700" cy="14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sp>
        <p:nvSpPr>
          <p:cNvPr id="683" name="Google Shape;683;p30"/>
          <p:cNvSpPr/>
          <p:nvPr/>
        </p:nvSpPr>
        <p:spPr>
          <a:xfrm>
            <a:off x="0" y="4008102"/>
            <a:ext cx="958346" cy="1135418"/>
          </a:xfrm>
          <a:custGeom>
            <a:avLst/>
            <a:gdLst/>
            <a:ahLst/>
            <a:cxnLst/>
            <a:rect l="l" t="t" r="r" b="b"/>
            <a:pathLst>
              <a:path w="46152" h="54686" extrusionOk="0">
                <a:moveTo>
                  <a:pt x="19120" y="0"/>
                </a:moveTo>
                <a:cubicBezTo>
                  <a:pt x="12615" y="0"/>
                  <a:pt x="6670" y="1368"/>
                  <a:pt x="3066" y="2424"/>
                </a:cubicBezTo>
                <a:cubicBezTo>
                  <a:pt x="2031" y="2735"/>
                  <a:pt x="995" y="3045"/>
                  <a:pt x="1" y="3356"/>
                </a:cubicBezTo>
                <a:lnTo>
                  <a:pt x="1" y="4703"/>
                </a:lnTo>
                <a:cubicBezTo>
                  <a:pt x="1119" y="4350"/>
                  <a:pt x="2258" y="3998"/>
                  <a:pt x="3418" y="3646"/>
                </a:cubicBezTo>
                <a:cubicBezTo>
                  <a:pt x="6940" y="2631"/>
                  <a:pt x="12781" y="1264"/>
                  <a:pt x="19120" y="1264"/>
                </a:cubicBezTo>
                <a:cubicBezTo>
                  <a:pt x="21481" y="1264"/>
                  <a:pt x="23925" y="1471"/>
                  <a:pt x="26349" y="1927"/>
                </a:cubicBezTo>
                <a:cubicBezTo>
                  <a:pt x="31859" y="3004"/>
                  <a:pt x="37244" y="5510"/>
                  <a:pt x="41346" y="10523"/>
                </a:cubicBezTo>
                <a:cubicBezTo>
                  <a:pt x="43811" y="13547"/>
                  <a:pt x="44846" y="16447"/>
                  <a:pt x="44515" y="19409"/>
                </a:cubicBezTo>
                <a:cubicBezTo>
                  <a:pt x="43811" y="25644"/>
                  <a:pt x="36892" y="30989"/>
                  <a:pt x="31341" y="35297"/>
                </a:cubicBezTo>
                <a:lnTo>
                  <a:pt x="31051" y="35504"/>
                </a:lnTo>
                <a:cubicBezTo>
                  <a:pt x="24443" y="40641"/>
                  <a:pt x="17794" y="44950"/>
                  <a:pt x="11248" y="48347"/>
                </a:cubicBezTo>
                <a:cubicBezTo>
                  <a:pt x="7458" y="50315"/>
                  <a:pt x="3708" y="51972"/>
                  <a:pt x="1" y="53339"/>
                </a:cubicBezTo>
                <a:lnTo>
                  <a:pt x="1" y="54685"/>
                </a:lnTo>
                <a:cubicBezTo>
                  <a:pt x="3895" y="53298"/>
                  <a:pt x="7851" y="51558"/>
                  <a:pt x="11849" y="49486"/>
                </a:cubicBezTo>
                <a:cubicBezTo>
                  <a:pt x="18436" y="46048"/>
                  <a:pt x="25168" y="41698"/>
                  <a:pt x="31838" y="36519"/>
                </a:cubicBezTo>
                <a:lnTo>
                  <a:pt x="32128" y="36312"/>
                </a:lnTo>
                <a:cubicBezTo>
                  <a:pt x="37887" y="31859"/>
                  <a:pt x="45012" y="26328"/>
                  <a:pt x="45779" y="19554"/>
                </a:cubicBezTo>
                <a:cubicBezTo>
                  <a:pt x="46151" y="16282"/>
                  <a:pt x="44991" y="12967"/>
                  <a:pt x="42319" y="9715"/>
                </a:cubicBezTo>
                <a:cubicBezTo>
                  <a:pt x="36126" y="2134"/>
                  <a:pt x="27198" y="0"/>
                  <a:pt x="19120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30"/>
          <p:cNvSpPr/>
          <p:nvPr/>
        </p:nvSpPr>
        <p:spPr>
          <a:xfrm>
            <a:off x="0" y="185401"/>
            <a:ext cx="838394" cy="1317905"/>
          </a:xfrm>
          <a:custGeom>
            <a:avLst/>
            <a:gdLst/>
            <a:ahLst/>
            <a:cxnLst/>
            <a:rect l="l" t="t" r="r" b="b"/>
            <a:pathLst>
              <a:path w="36126" h="56794" extrusionOk="0">
                <a:moveTo>
                  <a:pt x="1" y="0"/>
                </a:moveTo>
                <a:lnTo>
                  <a:pt x="1" y="45778"/>
                </a:lnTo>
                <a:cubicBezTo>
                  <a:pt x="498" y="46006"/>
                  <a:pt x="995" y="46255"/>
                  <a:pt x="1513" y="46503"/>
                </a:cubicBezTo>
                <a:cubicBezTo>
                  <a:pt x="7830" y="49548"/>
                  <a:pt x="14293" y="52283"/>
                  <a:pt x="20880" y="54748"/>
                </a:cubicBezTo>
                <a:cubicBezTo>
                  <a:pt x="23490" y="55721"/>
                  <a:pt x="26199" y="56793"/>
                  <a:pt x="28635" y="56793"/>
                </a:cubicBezTo>
                <a:cubicBezTo>
                  <a:pt x="31072" y="56793"/>
                  <a:pt x="33236" y="55721"/>
                  <a:pt x="34759" y="52407"/>
                </a:cubicBezTo>
                <a:cubicBezTo>
                  <a:pt x="35836" y="50066"/>
                  <a:pt x="35939" y="47415"/>
                  <a:pt x="35981" y="44846"/>
                </a:cubicBezTo>
                <a:cubicBezTo>
                  <a:pt x="36126" y="37990"/>
                  <a:pt x="36043" y="30864"/>
                  <a:pt x="33184" y="24629"/>
                </a:cubicBezTo>
                <a:cubicBezTo>
                  <a:pt x="28607" y="14604"/>
                  <a:pt x="18042" y="8990"/>
                  <a:pt x="8183" y="4081"/>
                </a:cubicBezTo>
                <a:cubicBezTo>
                  <a:pt x="5448" y="2714"/>
                  <a:pt x="2714" y="1368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30"/>
          <p:cNvSpPr/>
          <p:nvPr/>
        </p:nvSpPr>
        <p:spPr>
          <a:xfrm>
            <a:off x="488628" y="185407"/>
            <a:ext cx="163346" cy="146382"/>
          </a:xfrm>
          <a:custGeom>
            <a:avLst/>
            <a:gdLst/>
            <a:ahLst/>
            <a:cxnLst/>
            <a:rect l="l" t="t" r="r" b="b"/>
            <a:pathLst>
              <a:path w="5097" h="4568" extrusionOk="0">
                <a:moveTo>
                  <a:pt x="2355" y="0"/>
                </a:moveTo>
                <a:cubicBezTo>
                  <a:pt x="1461" y="0"/>
                  <a:pt x="560" y="368"/>
                  <a:pt x="187" y="1179"/>
                </a:cubicBezTo>
                <a:cubicBezTo>
                  <a:pt x="22" y="1552"/>
                  <a:pt x="1" y="1945"/>
                  <a:pt x="84" y="2339"/>
                </a:cubicBezTo>
                <a:cubicBezTo>
                  <a:pt x="105" y="2422"/>
                  <a:pt x="146" y="2505"/>
                  <a:pt x="167" y="2608"/>
                </a:cubicBezTo>
                <a:cubicBezTo>
                  <a:pt x="332" y="3043"/>
                  <a:pt x="602" y="3457"/>
                  <a:pt x="933" y="3810"/>
                </a:cubicBezTo>
                <a:cubicBezTo>
                  <a:pt x="1202" y="4141"/>
                  <a:pt x="1534" y="4452"/>
                  <a:pt x="1948" y="4535"/>
                </a:cubicBezTo>
                <a:cubicBezTo>
                  <a:pt x="2039" y="4557"/>
                  <a:pt x="2129" y="4567"/>
                  <a:pt x="2219" y="4567"/>
                </a:cubicBezTo>
                <a:cubicBezTo>
                  <a:pt x="2459" y="4567"/>
                  <a:pt x="2696" y="4495"/>
                  <a:pt x="2922" y="4390"/>
                </a:cubicBezTo>
                <a:cubicBezTo>
                  <a:pt x="3957" y="3872"/>
                  <a:pt x="5097" y="2484"/>
                  <a:pt x="4620" y="1262"/>
                </a:cubicBezTo>
                <a:cubicBezTo>
                  <a:pt x="4454" y="847"/>
                  <a:pt x="4123" y="537"/>
                  <a:pt x="3750" y="330"/>
                </a:cubicBezTo>
                <a:cubicBezTo>
                  <a:pt x="3350" y="115"/>
                  <a:pt x="2854" y="0"/>
                  <a:pt x="23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30"/>
          <p:cNvSpPr/>
          <p:nvPr/>
        </p:nvSpPr>
        <p:spPr>
          <a:xfrm>
            <a:off x="315366" y="3659090"/>
            <a:ext cx="161359" cy="144715"/>
          </a:xfrm>
          <a:custGeom>
            <a:avLst/>
            <a:gdLst/>
            <a:ahLst/>
            <a:cxnLst/>
            <a:rect l="l" t="t" r="r" b="b"/>
            <a:pathLst>
              <a:path w="5035" h="4516" extrusionOk="0">
                <a:moveTo>
                  <a:pt x="2572" y="0"/>
                </a:moveTo>
                <a:cubicBezTo>
                  <a:pt x="1508" y="0"/>
                  <a:pt x="334" y="574"/>
                  <a:pt x="84" y="1657"/>
                </a:cubicBezTo>
                <a:cubicBezTo>
                  <a:pt x="1" y="2029"/>
                  <a:pt x="63" y="2423"/>
                  <a:pt x="229" y="2754"/>
                </a:cubicBezTo>
                <a:cubicBezTo>
                  <a:pt x="249" y="2837"/>
                  <a:pt x="291" y="2920"/>
                  <a:pt x="353" y="3003"/>
                </a:cubicBezTo>
                <a:cubicBezTo>
                  <a:pt x="581" y="3417"/>
                  <a:pt x="933" y="3728"/>
                  <a:pt x="1327" y="4018"/>
                </a:cubicBezTo>
                <a:cubicBezTo>
                  <a:pt x="1637" y="4267"/>
                  <a:pt x="2031" y="4494"/>
                  <a:pt x="2445" y="4515"/>
                </a:cubicBezTo>
                <a:cubicBezTo>
                  <a:pt x="2756" y="4515"/>
                  <a:pt x="3087" y="4370"/>
                  <a:pt x="3336" y="4163"/>
                </a:cubicBezTo>
                <a:cubicBezTo>
                  <a:pt x="4247" y="3459"/>
                  <a:pt x="5034" y="1926"/>
                  <a:pt x="4330" y="828"/>
                </a:cubicBezTo>
                <a:cubicBezTo>
                  <a:pt x="4102" y="476"/>
                  <a:pt x="3729" y="227"/>
                  <a:pt x="3315" y="103"/>
                </a:cubicBezTo>
                <a:cubicBezTo>
                  <a:pt x="3084" y="34"/>
                  <a:pt x="2831" y="0"/>
                  <a:pt x="25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30"/>
          <p:cNvSpPr/>
          <p:nvPr/>
        </p:nvSpPr>
        <p:spPr>
          <a:xfrm>
            <a:off x="8762524" y="959049"/>
            <a:ext cx="161340" cy="144715"/>
          </a:xfrm>
          <a:custGeom>
            <a:avLst/>
            <a:gdLst/>
            <a:ahLst/>
            <a:cxnLst/>
            <a:rect l="l" t="t" r="r" b="b"/>
            <a:pathLst>
              <a:path w="5034" h="4516" extrusionOk="0">
                <a:moveTo>
                  <a:pt x="2572" y="1"/>
                </a:moveTo>
                <a:cubicBezTo>
                  <a:pt x="1507" y="1"/>
                  <a:pt x="333" y="574"/>
                  <a:pt x="83" y="1657"/>
                </a:cubicBezTo>
                <a:cubicBezTo>
                  <a:pt x="0" y="2030"/>
                  <a:pt x="63" y="2424"/>
                  <a:pt x="228" y="2755"/>
                </a:cubicBezTo>
                <a:cubicBezTo>
                  <a:pt x="249" y="2838"/>
                  <a:pt x="290" y="2921"/>
                  <a:pt x="353" y="3004"/>
                </a:cubicBezTo>
                <a:cubicBezTo>
                  <a:pt x="580" y="3418"/>
                  <a:pt x="933" y="3729"/>
                  <a:pt x="1326" y="4019"/>
                </a:cubicBezTo>
                <a:cubicBezTo>
                  <a:pt x="1637" y="4267"/>
                  <a:pt x="2030" y="4495"/>
                  <a:pt x="2445" y="4516"/>
                </a:cubicBezTo>
                <a:cubicBezTo>
                  <a:pt x="2755" y="4516"/>
                  <a:pt x="3087" y="4371"/>
                  <a:pt x="3335" y="4164"/>
                </a:cubicBezTo>
                <a:cubicBezTo>
                  <a:pt x="4247" y="3459"/>
                  <a:pt x="5034" y="1927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1" y="1"/>
                  <a:pt x="25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30"/>
          <p:cNvSpPr/>
          <p:nvPr/>
        </p:nvSpPr>
        <p:spPr>
          <a:xfrm>
            <a:off x="5633501" y="4678850"/>
            <a:ext cx="2045205" cy="466311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30"/>
          <p:cNvSpPr/>
          <p:nvPr/>
        </p:nvSpPr>
        <p:spPr>
          <a:xfrm>
            <a:off x="8294848" y="1"/>
            <a:ext cx="838358" cy="920204"/>
          </a:xfrm>
          <a:custGeom>
            <a:avLst/>
            <a:gdLst/>
            <a:ahLst/>
            <a:cxnLst/>
            <a:rect l="l" t="t" r="r" b="b"/>
            <a:pathLst>
              <a:path w="41202" h="45230" extrusionOk="0">
                <a:moveTo>
                  <a:pt x="13796" y="0"/>
                </a:moveTo>
                <a:cubicBezTo>
                  <a:pt x="12926" y="1015"/>
                  <a:pt x="12222" y="1968"/>
                  <a:pt x="11684" y="2734"/>
                </a:cubicBezTo>
                <a:cubicBezTo>
                  <a:pt x="3771" y="13899"/>
                  <a:pt x="1" y="24670"/>
                  <a:pt x="457" y="34696"/>
                </a:cubicBezTo>
                <a:cubicBezTo>
                  <a:pt x="539" y="36519"/>
                  <a:pt x="767" y="38859"/>
                  <a:pt x="1907" y="40889"/>
                </a:cubicBezTo>
                <a:cubicBezTo>
                  <a:pt x="3294" y="43396"/>
                  <a:pt x="5428" y="44825"/>
                  <a:pt x="8224" y="45157"/>
                </a:cubicBezTo>
                <a:cubicBezTo>
                  <a:pt x="8648" y="45206"/>
                  <a:pt x="9074" y="45230"/>
                  <a:pt x="9501" y="45230"/>
                </a:cubicBezTo>
                <a:cubicBezTo>
                  <a:pt x="12625" y="45230"/>
                  <a:pt x="15778" y="43990"/>
                  <a:pt x="18001" y="42878"/>
                </a:cubicBezTo>
                <a:cubicBezTo>
                  <a:pt x="18105" y="42816"/>
                  <a:pt x="18209" y="42754"/>
                  <a:pt x="18312" y="42712"/>
                </a:cubicBezTo>
                <a:cubicBezTo>
                  <a:pt x="21150" y="41221"/>
                  <a:pt x="23863" y="39232"/>
                  <a:pt x="25624" y="37306"/>
                </a:cubicBezTo>
                <a:cubicBezTo>
                  <a:pt x="29208" y="33432"/>
                  <a:pt x="32294" y="28565"/>
                  <a:pt x="34842" y="22868"/>
                </a:cubicBezTo>
                <a:cubicBezTo>
                  <a:pt x="36789" y="18518"/>
                  <a:pt x="38446" y="13651"/>
                  <a:pt x="39730" y="8389"/>
                </a:cubicBezTo>
                <a:lnTo>
                  <a:pt x="39793" y="8161"/>
                </a:lnTo>
                <a:cubicBezTo>
                  <a:pt x="40414" y="5613"/>
                  <a:pt x="41118" y="2714"/>
                  <a:pt x="41201" y="0"/>
                </a:cubicBezTo>
                <a:lnTo>
                  <a:pt x="40393" y="0"/>
                </a:lnTo>
                <a:cubicBezTo>
                  <a:pt x="40290" y="2610"/>
                  <a:pt x="39606" y="5469"/>
                  <a:pt x="38985" y="7975"/>
                </a:cubicBezTo>
                <a:lnTo>
                  <a:pt x="38923" y="8203"/>
                </a:lnTo>
                <a:cubicBezTo>
                  <a:pt x="37659" y="13402"/>
                  <a:pt x="36023" y="18228"/>
                  <a:pt x="34096" y="22537"/>
                </a:cubicBezTo>
                <a:cubicBezTo>
                  <a:pt x="31590" y="28150"/>
                  <a:pt x="28524" y="32935"/>
                  <a:pt x="25023" y="36747"/>
                </a:cubicBezTo>
                <a:cubicBezTo>
                  <a:pt x="21931" y="40129"/>
                  <a:pt x="15069" y="44396"/>
                  <a:pt x="9503" y="44396"/>
                </a:cubicBezTo>
                <a:cubicBezTo>
                  <a:pt x="9104" y="44396"/>
                  <a:pt x="8712" y="44374"/>
                  <a:pt x="8328" y="44328"/>
                </a:cubicBezTo>
                <a:cubicBezTo>
                  <a:pt x="5801" y="44038"/>
                  <a:pt x="3874" y="42754"/>
                  <a:pt x="2632" y="40496"/>
                </a:cubicBezTo>
                <a:cubicBezTo>
                  <a:pt x="1575" y="38611"/>
                  <a:pt x="1347" y="36395"/>
                  <a:pt x="1285" y="34675"/>
                </a:cubicBezTo>
                <a:cubicBezTo>
                  <a:pt x="829" y="24815"/>
                  <a:pt x="4558" y="14231"/>
                  <a:pt x="12346" y="3211"/>
                </a:cubicBezTo>
                <a:cubicBezTo>
                  <a:pt x="12968" y="2320"/>
                  <a:pt x="13838" y="1201"/>
                  <a:pt x="1487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0" name="Google Shape;690;p30"/>
          <p:cNvGrpSpPr/>
          <p:nvPr/>
        </p:nvGrpSpPr>
        <p:grpSpPr>
          <a:xfrm>
            <a:off x="141137" y="2237636"/>
            <a:ext cx="509835" cy="466288"/>
            <a:chOff x="5177300" y="2314950"/>
            <a:chExt cx="341575" cy="312400"/>
          </a:xfrm>
        </p:grpSpPr>
        <p:sp>
          <p:nvSpPr>
            <p:cNvPr id="691" name="Google Shape;691;p30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0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0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0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0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6" name="Google Shape;696;p30"/>
          <p:cNvSpPr txBox="1">
            <a:spLocks noGrp="1"/>
          </p:cNvSpPr>
          <p:nvPr>
            <p:ph type="subTitle" idx="1"/>
          </p:nvPr>
        </p:nvSpPr>
        <p:spPr>
          <a:xfrm>
            <a:off x="1289304" y="2990088"/>
            <a:ext cx="30357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>
            <a:endParaRPr/>
          </a:p>
        </p:txBody>
      </p:sp>
      <p:grpSp>
        <p:nvGrpSpPr>
          <p:cNvPr id="697" name="Google Shape;697;p30"/>
          <p:cNvGrpSpPr/>
          <p:nvPr/>
        </p:nvGrpSpPr>
        <p:grpSpPr>
          <a:xfrm>
            <a:off x="8459112" y="3192811"/>
            <a:ext cx="509835" cy="466288"/>
            <a:chOff x="5177300" y="2314950"/>
            <a:chExt cx="341575" cy="312400"/>
          </a:xfrm>
        </p:grpSpPr>
        <p:sp>
          <p:nvSpPr>
            <p:cNvPr id="698" name="Google Shape;698;p30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30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30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0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30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3" name="Google Shape;703;p30"/>
          <p:cNvSpPr/>
          <p:nvPr/>
        </p:nvSpPr>
        <p:spPr>
          <a:xfrm rot="10800000">
            <a:off x="5414562" y="6"/>
            <a:ext cx="1536187" cy="350196"/>
          </a:xfrm>
          <a:custGeom>
            <a:avLst/>
            <a:gdLst/>
            <a:ahLst/>
            <a:cxnLst/>
            <a:rect l="l" t="t" r="r" b="b"/>
            <a:pathLst>
              <a:path w="101499" h="23142" extrusionOk="0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4089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5">
  <p:cSld name="Title and body 5">
    <p:bg>
      <p:bgPr>
        <a:solidFill>
          <a:schemeClr val="accent1"/>
        </a:solidFill>
        <a:effectLst/>
      </p:bgPr>
    </p:bg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1"/>
          <p:cNvSpPr/>
          <p:nvPr/>
        </p:nvSpPr>
        <p:spPr>
          <a:xfrm>
            <a:off x="692715" y="1034242"/>
            <a:ext cx="186752" cy="167685"/>
          </a:xfrm>
          <a:custGeom>
            <a:avLst/>
            <a:gdLst/>
            <a:ahLst/>
            <a:cxnLst/>
            <a:rect l="l" t="t" r="r" b="b"/>
            <a:pathLst>
              <a:path w="5821" h="5221" extrusionOk="0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31"/>
          <p:cNvSpPr/>
          <p:nvPr/>
        </p:nvSpPr>
        <p:spPr>
          <a:xfrm>
            <a:off x="2560783" y="233392"/>
            <a:ext cx="95702" cy="91695"/>
          </a:xfrm>
          <a:custGeom>
            <a:avLst/>
            <a:gdLst/>
            <a:ahLst/>
            <a:cxnLst/>
            <a:rect l="l" t="t" r="r" b="b"/>
            <a:pathLst>
              <a:path w="2983" h="2855" extrusionOk="0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31"/>
          <p:cNvSpPr/>
          <p:nvPr/>
        </p:nvSpPr>
        <p:spPr>
          <a:xfrm>
            <a:off x="6362046" y="233231"/>
            <a:ext cx="95060" cy="91856"/>
          </a:xfrm>
          <a:custGeom>
            <a:avLst/>
            <a:gdLst/>
            <a:ahLst/>
            <a:cxnLst/>
            <a:rect l="l" t="t" r="r" b="b"/>
            <a:pathLst>
              <a:path w="2963" h="2860" extrusionOk="0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8" name="Google Shape;708;p31"/>
          <p:cNvSpPr/>
          <p:nvPr/>
        </p:nvSpPr>
        <p:spPr>
          <a:xfrm>
            <a:off x="8328478" y="4747860"/>
            <a:ext cx="121625" cy="109135"/>
          </a:xfrm>
          <a:custGeom>
            <a:avLst/>
            <a:gdLst/>
            <a:ahLst/>
            <a:cxnLst/>
            <a:rect l="l" t="t" r="r" b="b"/>
            <a:pathLst>
              <a:path w="3791" h="3398" extrusionOk="0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9" name="Google Shape;709;p31"/>
          <p:cNvSpPr/>
          <p:nvPr/>
        </p:nvSpPr>
        <p:spPr>
          <a:xfrm>
            <a:off x="8643464" y="1326960"/>
            <a:ext cx="121657" cy="109135"/>
          </a:xfrm>
          <a:custGeom>
            <a:avLst/>
            <a:gdLst/>
            <a:ahLst/>
            <a:cxnLst/>
            <a:rect l="l" t="t" r="r" b="b"/>
            <a:pathLst>
              <a:path w="3792" h="3398" extrusionOk="0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p31"/>
          <p:cNvSpPr/>
          <p:nvPr/>
        </p:nvSpPr>
        <p:spPr>
          <a:xfrm>
            <a:off x="-10405" y="-6911"/>
            <a:ext cx="1394273" cy="1108375"/>
          </a:xfrm>
          <a:custGeom>
            <a:avLst/>
            <a:gdLst/>
            <a:ahLst/>
            <a:cxnLst/>
            <a:rect l="l" t="t" r="r" b="b"/>
            <a:pathLst>
              <a:path w="43459" h="34510" extrusionOk="0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p31"/>
          <p:cNvSpPr/>
          <p:nvPr/>
        </p:nvSpPr>
        <p:spPr>
          <a:xfrm>
            <a:off x="7710450" y="530327"/>
            <a:ext cx="1433536" cy="1327661"/>
          </a:xfrm>
          <a:custGeom>
            <a:avLst/>
            <a:gdLst/>
            <a:ahLst/>
            <a:cxnLst/>
            <a:rect l="l" t="t" r="r" b="b"/>
            <a:pathLst>
              <a:path w="66452" h="61480" extrusionOk="0">
                <a:moveTo>
                  <a:pt x="41698" y="1"/>
                </a:moveTo>
                <a:cubicBezTo>
                  <a:pt x="37804" y="1"/>
                  <a:pt x="33806" y="125"/>
                  <a:pt x="29725" y="394"/>
                </a:cubicBezTo>
                <a:lnTo>
                  <a:pt x="29270" y="436"/>
                </a:lnTo>
                <a:cubicBezTo>
                  <a:pt x="20342" y="1016"/>
                  <a:pt x="9198" y="1741"/>
                  <a:pt x="3750" y="8141"/>
                </a:cubicBezTo>
                <a:cubicBezTo>
                  <a:pt x="1099" y="11228"/>
                  <a:pt x="1" y="15412"/>
                  <a:pt x="477" y="20591"/>
                </a:cubicBezTo>
                <a:cubicBezTo>
                  <a:pt x="2486" y="42299"/>
                  <a:pt x="25728" y="52014"/>
                  <a:pt x="35608" y="55183"/>
                </a:cubicBezTo>
                <a:cubicBezTo>
                  <a:pt x="46504" y="58663"/>
                  <a:pt x="56799" y="60755"/>
                  <a:pt x="66451" y="61480"/>
                </a:cubicBezTo>
                <a:lnTo>
                  <a:pt x="66451" y="59885"/>
                </a:lnTo>
                <a:cubicBezTo>
                  <a:pt x="56944" y="59181"/>
                  <a:pt x="46814" y="57109"/>
                  <a:pt x="36105" y="53671"/>
                </a:cubicBezTo>
                <a:cubicBezTo>
                  <a:pt x="30181" y="51786"/>
                  <a:pt x="19348" y="47477"/>
                  <a:pt x="11456" y="39585"/>
                </a:cubicBezTo>
                <a:cubicBezTo>
                  <a:pt x="6546" y="34697"/>
                  <a:pt x="2797" y="28400"/>
                  <a:pt x="2051" y="20446"/>
                </a:cubicBezTo>
                <a:cubicBezTo>
                  <a:pt x="1616" y="15640"/>
                  <a:pt x="2569" y="11953"/>
                  <a:pt x="4951" y="9156"/>
                </a:cubicBezTo>
                <a:cubicBezTo>
                  <a:pt x="9964" y="3274"/>
                  <a:pt x="20735" y="2569"/>
                  <a:pt x="29373" y="2010"/>
                </a:cubicBezTo>
                <a:lnTo>
                  <a:pt x="29829" y="1989"/>
                </a:lnTo>
                <a:cubicBezTo>
                  <a:pt x="33868" y="1720"/>
                  <a:pt x="37845" y="1596"/>
                  <a:pt x="41719" y="1596"/>
                </a:cubicBezTo>
                <a:cubicBezTo>
                  <a:pt x="47705" y="1596"/>
                  <a:pt x="53484" y="1906"/>
                  <a:pt x="58953" y="2528"/>
                </a:cubicBezTo>
                <a:cubicBezTo>
                  <a:pt x="61521" y="2839"/>
                  <a:pt x="64007" y="3191"/>
                  <a:pt x="66451" y="3626"/>
                </a:cubicBezTo>
                <a:lnTo>
                  <a:pt x="66451" y="2031"/>
                </a:lnTo>
                <a:cubicBezTo>
                  <a:pt x="64069" y="1616"/>
                  <a:pt x="61625" y="1244"/>
                  <a:pt x="59139" y="954"/>
                </a:cubicBezTo>
                <a:cubicBezTo>
                  <a:pt x="53588" y="332"/>
                  <a:pt x="47767" y="1"/>
                  <a:pt x="4169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31"/>
          <p:cNvSpPr/>
          <p:nvPr/>
        </p:nvSpPr>
        <p:spPr>
          <a:xfrm>
            <a:off x="3207626" y="4433150"/>
            <a:ext cx="1547839" cy="711981"/>
          </a:xfrm>
          <a:custGeom>
            <a:avLst/>
            <a:gdLst/>
            <a:ahLst/>
            <a:cxnLst/>
            <a:rect l="l" t="t" r="r" b="b"/>
            <a:pathLst>
              <a:path w="62350" h="28680" extrusionOk="0">
                <a:moveTo>
                  <a:pt x="41636" y="0"/>
                </a:moveTo>
                <a:cubicBezTo>
                  <a:pt x="26782" y="0"/>
                  <a:pt x="9821" y="8724"/>
                  <a:pt x="2175" y="20436"/>
                </a:cubicBezTo>
                <a:cubicBezTo>
                  <a:pt x="1699" y="21181"/>
                  <a:pt x="1285" y="21989"/>
                  <a:pt x="953" y="22839"/>
                </a:cubicBezTo>
                <a:cubicBezTo>
                  <a:pt x="228" y="24724"/>
                  <a:pt x="0" y="26795"/>
                  <a:pt x="518" y="28680"/>
                </a:cubicBezTo>
                <a:lnTo>
                  <a:pt x="53318" y="28680"/>
                </a:lnTo>
                <a:cubicBezTo>
                  <a:pt x="55265" y="27396"/>
                  <a:pt x="57068" y="25925"/>
                  <a:pt x="58559" y="24164"/>
                </a:cubicBezTo>
                <a:cubicBezTo>
                  <a:pt x="60734" y="21616"/>
                  <a:pt x="62225" y="18426"/>
                  <a:pt x="62267" y="15071"/>
                </a:cubicBezTo>
                <a:cubicBezTo>
                  <a:pt x="62350" y="8339"/>
                  <a:pt x="56405" y="2705"/>
                  <a:pt x="49880" y="1006"/>
                </a:cubicBezTo>
                <a:cubicBezTo>
                  <a:pt x="47263" y="322"/>
                  <a:pt x="44488" y="0"/>
                  <a:pt x="41636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31"/>
          <p:cNvSpPr/>
          <p:nvPr/>
        </p:nvSpPr>
        <p:spPr>
          <a:xfrm>
            <a:off x="1422746" y="4751853"/>
            <a:ext cx="183515" cy="147455"/>
          </a:xfrm>
          <a:custGeom>
            <a:avLst/>
            <a:gdLst/>
            <a:ahLst/>
            <a:cxnLst/>
            <a:rect l="l" t="t" r="r" b="b"/>
            <a:pathLst>
              <a:path w="7810" h="6276" extrusionOk="0">
                <a:moveTo>
                  <a:pt x="4062" y="1"/>
                </a:moveTo>
                <a:cubicBezTo>
                  <a:pt x="3994" y="1"/>
                  <a:pt x="3924" y="3"/>
                  <a:pt x="3854" y="9"/>
                </a:cubicBezTo>
                <a:cubicBezTo>
                  <a:pt x="2797" y="112"/>
                  <a:pt x="1202" y="1086"/>
                  <a:pt x="622" y="2101"/>
                </a:cubicBezTo>
                <a:cubicBezTo>
                  <a:pt x="1" y="3137"/>
                  <a:pt x="581" y="3696"/>
                  <a:pt x="1306" y="4504"/>
                </a:cubicBezTo>
                <a:cubicBezTo>
                  <a:pt x="2123" y="5429"/>
                  <a:pt x="3146" y="6276"/>
                  <a:pt x="4265" y="6276"/>
                </a:cubicBezTo>
                <a:cubicBezTo>
                  <a:pt x="4423" y="6276"/>
                  <a:pt x="4583" y="6259"/>
                  <a:pt x="4744" y="6223"/>
                </a:cubicBezTo>
                <a:cubicBezTo>
                  <a:pt x="5014" y="6161"/>
                  <a:pt x="5304" y="6057"/>
                  <a:pt x="5594" y="5871"/>
                </a:cubicBezTo>
                <a:cubicBezTo>
                  <a:pt x="7064" y="4918"/>
                  <a:pt x="7810" y="3385"/>
                  <a:pt x="6733" y="1811"/>
                </a:cubicBezTo>
                <a:cubicBezTo>
                  <a:pt x="6066" y="850"/>
                  <a:pt x="5269" y="1"/>
                  <a:pt x="406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31"/>
          <p:cNvSpPr/>
          <p:nvPr/>
        </p:nvSpPr>
        <p:spPr>
          <a:xfrm>
            <a:off x="1269054" y="4566503"/>
            <a:ext cx="130858" cy="120059"/>
          </a:xfrm>
          <a:custGeom>
            <a:avLst/>
            <a:gdLst/>
            <a:ahLst/>
            <a:cxnLst/>
            <a:rect l="l" t="t" r="r" b="b"/>
            <a:pathLst>
              <a:path w="5569" h="5110" extrusionOk="0">
                <a:moveTo>
                  <a:pt x="3008" y="0"/>
                </a:moveTo>
                <a:cubicBezTo>
                  <a:pt x="2704" y="0"/>
                  <a:pt x="2356" y="130"/>
                  <a:pt x="1902" y="420"/>
                </a:cubicBezTo>
                <a:cubicBezTo>
                  <a:pt x="1073" y="938"/>
                  <a:pt x="162" y="1642"/>
                  <a:pt x="100" y="2595"/>
                </a:cubicBezTo>
                <a:cubicBezTo>
                  <a:pt x="0" y="3786"/>
                  <a:pt x="1650" y="5109"/>
                  <a:pt x="2827" y="5109"/>
                </a:cubicBezTo>
                <a:cubicBezTo>
                  <a:pt x="2879" y="5109"/>
                  <a:pt x="2929" y="5107"/>
                  <a:pt x="2979" y="5101"/>
                </a:cubicBezTo>
                <a:cubicBezTo>
                  <a:pt x="3207" y="5060"/>
                  <a:pt x="3414" y="5019"/>
                  <a:pt x="3600" y="4936"/>
                </a:cubicBezTo>
                <a:cubicBezTo>
                  <a:pt x="5154" y="4314"/>
                  <a:pt x="5568" y="2119"/>
                  <a:pt x="4429" y="917"/>
                </a:cubicBezTo>
                <a:cubicBezTo>
                  <a:pt x="3888" y="351"/>
                  <a:pt x="3507" y="0"/>
                  <a:pt x="300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31"/>
          <p:cNvSpPr/>
          <p:nvPr/>
        </p:nvSpPr>
        <p:spPr>
          <a:xfrm>
            <a:off x="1575099" y="4594298"/>
            <a:ext cx="144580" cy="72130"/>
          </a:xfrm>
          <a:custGeom>
            <a:avLst/>
            <a:gdLst/>
            <a:ahLst/>
            <a:cxnLst/>
            <a:rect l="l" t="t" r="r" b="b"/>
            <a:pathLst>
              <a:path w="6153" h="3070" extrusionOk="0">
                <a:moveTo>
                  <a:pt x="3130" y="1"/>
                </a:moveTo>
                <a:cubicBezTo>
                  <a:pt x="2769" y="1"/>
                  <a:pt x="2391" y="156"/>
                  <a:pt x="1989" y="542"/>
                </a:cubicBezTo>
                <a:cubicBezTo>
                  <a:pt x="0" y="2448"/>
                  <a:pt x="3149" y="2883"/>
                  <a:pt x="4764" y="3069"/>
                </a:cubicBezTo>
                <a:cubicBezTo>
                  <a:pt x="6152" y="2779"/>
                  <a:pt x="5386" y="1412"/>
                  <a:pt x="4744" y="853"/>
                </a:cubicBezTo>
                <a:cubicBezTo>
                  <a:pt x="4225" y="384"/>
                  <a:pt x="3698" y="1"/>
                  <a:pt x="313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31"/>
          <p:cNvSpPr/>
          <p:nvPr/>
        </p:nvSpPr>
        <p:spPr>
          <a:xfrm>
            <a:off x="1095624" y="4433147"/>
            <a:ext cx="114950" cy="73163"/>
          </a:xfrm>
          <a:custGeom>
            <a:avLst/>
            <a:gdLst/>
            <a:ahLst/>
            <a:cxnLst/>
            <a:rect l="l" t="t" r="r" b="b"/>
            <a:pathLst>
              <a:path w="4892" h="3114" extrusionOk="0">
                <a:moveTo>
                  <a:pt x="3093" y="1"/>
                </a:moveTo>
                <a:cubicBezTo>
                  <a:pt x="2807" y="1"/>
                  <a:pt x="2492" y="57"/>
                  <a:pt x="2157" y="151"/>
                </a:cubicBezTo>
                <a:cubicBezTo>
                  <a:pt x="1" y="747"/>
                  <a:pt x="1693" y="3114"/>
                  <a:pt x="3519" y="3114"/>
                </a:cubicBezTo>
                <a:cubicBezTo>
                  <a:pt x="3534" y="3114"/>
                  <a:pt x="3550" y="3114"/>
                  <a:pt x="3566" y="3113"/>
                </a:cubicBezTo>
                <a:cubicBezTo>
                  <a:pt x="4539" y="2347"/>
                  <a:pt x="4891" y="2119"/>
                  <a:pt x="4436" y="938"/>
                </a:cubicBezTo>
                <a:cubicBezTo>
                  <a:pt x="4169" y="251"/>
                  <a:pt x="3694" y="1"/>
                  <a:pt x="309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31"/>
          <p:cNvSpPr/>
          <p:nvPr/>
        </p:nvSpPr>
        <p:spPr>
          <a:xfrm>
            <a:off x="1159442" y="4745791"/>
            <a:ext cx="70117" cy="63225"/>
          </a:xfrm>
          <a:custGeom>
            <a:avLst/>
            <a:gdLst/>
            <a:ahLst/>
            <a:cxnLst/>
            <a:rect l="l" t="t" r="r" b="b"/>
            <a:pathLst>
              <a:path w="2984" h="2691" extrusionOk="0">
                <a:moveTo>
                  <a:pt x="1169" y="1"/>
                </a:moveTo>
                <a:cubicBezTo>
                  <a:pt x="1105" y="1"/>
                  <a:pt x="1040" y="6"/>
                  <a:pt x="974" y="18"/>
                </a:cubicBezTo>
                <a:cubicBezTo>
                  <a:pt x="0" y="184"/>
                  <a:pt x="83" y="2421"/>
                  <a:pt x="912" y="2545"/>
                </a:cubicBezTo>
                <a:lnTo>
                  <a:pt x="1181" y="2690"/>
                </a:lnTo>
                <a:cubicBezTo>
                  <a:pt x="2155" y="2380"/>
                  <a:pt x="2983" y="1675"/>
                  <a:pt x="2362" y="743"/>
                </a:cubicBezTo>
                <a:cubicBezTo>
                  <a:pt x="2087" y="339"/>
                  <a:pt x="1665" y="1"/>
                  <a:pt x="11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8" name="Google Shape;718;p31"/>
          <p:cNvGrpSpPr/>
          <p:nvPr/>
        </p:nvGrpSpPr>
        <p:grpSpPr>
          <a:xfrm rot="10800000">
            <a:off x="6311381" y="3803824"/>
            <a:ext cx="1931101" cy="1350549"/>
            <a:chOff x="3045330" y="-6829"/>
            <a:chExt cx="2308272" cy="1614331"/>
          </a:xfrm>
        </p:grpSpPr>
        <p:sp>
          <p:nvSpPr>
            <p:cNvPr id="719" name="Google Shape;719;p31"/>
            <p:cNvSpPr/>
            <p:nvPr/>
          </p:nvSpPr>
          <p:spPr>
            <a:xfrm>
              <a:off x="4420183" y="61587"/>
              <a:ext cx="933419" cy="1188837"/>
            </a:xfrm>
            <a:custGeom>
              <a:avLst/>
              <a:gdLst/>
              <a:ahLst/>
              <a:cxnLst/>
              <a:rect l="l" t="t" r="r" b="b"/>
              <a:pathLst>
                <a:path w="29083" h="37099" extrusionOk="0">
                  <a:moveTo>
                    <a:pt x="3464" y="0"/>
                  </a:moveTo>
                  <a:cubicBezTo>
                    <a:pt x="3337" y="0"/>
                    <a:pt x="3263" y="13"/>
                    <a:pt x="3252" y="40"/>
                  </a:cubicBezTo>
                  <a:cubicBezTo>
                    <a:pt x="1699" y="4162"/>
                    <a:pt x="0" y="10086"/>
                    <a:pt x="3024" y="14478"/>
                  </a:cubicBezTo>
                  <a:cubicBezTo>
                    <a:pt x="4164" y="16135"/>
                    <a:pt x="6090" y="16590"/>
                    <a:pt x="7789" y="17440"/>
                  </a:cubicBezTo>
                  <a:cubicBezTo>
                    <a:pt x="9736" y="18413"/>
                    <a:pt x="10502" y="20008"/>
                    <a:pt x="10813" y="22100"/>
                  </a:cubicBezTo>
                  <a:cubicBezTo>
                    <a:pt x="11041" y="23675"/>
                    <a:pt x="11144" y="25373"/>
                    <a:pt x="12139" y="26616"/>
                  </a:cubicBezTo>
                  <a:cubicBezTo>
                    <a:pt x="13485" y="28335"/>
                    <a:pt x="15660" y="28149"/>
                    <a:pt x="17296" y="29309"/>
                  </a:cubicBezTo>
                  <a:cubicBezTo>
                    <a:pt x="18373" y="30055"/>
                    <a:pt x="18912" y="31256"/>
                    <a:pt x="19471" y="32416"/>
                  </a:cubicBezTo>
                  <a:cubicBezTo>
                    <a:pt x="20468" y="34444"/>
                    <a:pt x="22931" y="37099"/>
                    <a:pt x="25536" y="37099"/>
                  </a:cubicBezTo>
                  <a:cubicBezTo>
                    <a:pt x="25963" y="37099"/>
                    <a:pt x="26395" y="37027"/>
                    <a:pt x="26825" y="36869"/>
                  </a:cubicBezTo>
                  <a:cubicBezTo>
                    <a:pt x="27715" y="34757"/>
                    <a:pt x="29083" y="32271"/>
                    <a:pt x="28544" y="29930"/>
                  </a:cubicBezTo>
                  <a:cubicBezTo>
                    <a:pt x="27695" y="26202"/>
                    <a:pt x="24940" y="24379"/>
                    <a:pt x="26659" y="20360"/>
                  </a:cubicBezTo>
                  <a:cubicBezTo>
                    <a:pt x="27860" y="17523"/>
                    <a:pt x="28068" y="14540"/>
                    <a:pt x="24733" y="13069"/>
                  </a:cubicBezTo>
                  <a:cubicBezTo>
                    <a:pt x="23324" y="12448"/>
                    <a:pt x="21294" y="12468"/>
                    <a:pt x="20217" y="11143"/>
                  </a:cubicBezTo>
                  <a:cubicBezTo>
                    <a:pt x="19078" y="9734"/>
                    <a:pt x="19803" y="8450"/>
                    <a:pt x="19658" y="6938"/>
                  </a:cubicBezTo>
                  <a:cubicBezTo>
                    <a:pt x="19326" y="3437"/>
                    <a:pt x="15556" y="2153"/>
                    <a:pt x="12636" y="1511"/>
                  </a:cubicBezTo>
                  <a:cubicBezTo>
                    <a:pt x="11879" y="1359"/>
                    <a:pt x="4791" y="0"/>
                    <a:pt x="34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31"/>
            <p:cNvSpPr/>
            <p:nvPr/>
          </p:nvSpPr>
          <p:spPr>
            <a:xfrm>
              <a:off x="3045330" y="-6829"/>
              <a:ext cx="1311723" cy="291866"/>
            </a:xfrm>
            <a:custGeom>
              <a:avLst/>
              <a:gdLst/>
              <a:ahLst/>
              <a:cxnLst/>
              <a:rect l="l" t="t" r="r" b="b"/>
              <a:pathLst>
                <a:path w="40870" h="9108" extrusionOk="0">
                  <a:moveTo>
                    <a:pt x="0" y="0"/>
                  </a:moveTo>
                  <a:cubicBezTo>
                    <a:pt x="1450" y="870"/>
                    <a:pt x="3232" y="1305"/>
                    <a:pt x="4599" y="1346"/>
                  </a:cubicBezTo>
                  <a:cubicBezTo>
                    <a:pt x="5883" y="1388"/>
                    <a:pt x="7188" y="1388"/>
                    <a:pt x="8348" y="2051"/>
                  </a:cubicBezTo>
                  <a:cubicBezTo>
                    <a:pt x="10047" y="3086"/>
                    <a:pt x="10792" y="5116"/>
                    <a:pt x="12905" y="5655"/>
                  </a:cubicBezTo>
                  <a:cubicBezTo>
                    <a:pt x="13250" y="5739"/>
                    <a:pt x="13599" y="5774"/>
                    <a:pt x="13949" y="5774"/>
                  </a:cubicBezTo>
                  <a:cubicBezTo>
                    <a:pt x="15159" y="5774"/>
                    <a:pt x="16394" y="5350"/>
                    <a:pt x="17566" y="5013"/>
                  </a:cubicBezTo>
                  <a:cubicBezTo>
                    <a:pt x="18352" y="4790"/>
                    <a:pt x="19093" y="4659"/>
                    <a:pt x="19803" y="4659"/>
                  </a:cubicBezTo>
                  <a:cubicBezTo>
                    <a:pt x="20945" y="4659"/>
                    <a:pt x="22008" y="4998"/>
                    <a:pt x="23055" y="5841"/>
                  </a:cubicBezTo>
                  <a:cubicBezTo>
                    <a:pt x="24526" y="7022"/>
                    <a:pt x="25748" y="8617"/>
                    <a:pt x="27716" y="8969"/>
                  </a:cubicBezTo>
                  <a:cubicBezTo>
                    <a:pt x="28249" y="9064"/>
                    <a:pt x="28776" y="9108"/>
                    <a:pt x="29297" y="9108"/>
                  </a:cubicBezTo>
                  <a:cubicBezTo>
                    <a:pt x="33910" y="9108"/>
                    <a:pt x="37976" y="5628"/>
                    <a:pt x="40786" y="2817"/>
                  </a:cubicBezTo>
                  <a:cubicBezTo>
                    <a:pt x="40869" y="2714"/>
                    <a:pt x="40103" y="1471"/>
                    <a:pt x="39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31"/>
            <p:cNvSpPr/>
            <p:nvPr/>
          </p:nvSpPr>
          <p:spPr>
            <a:xfrm>
              <a:off x="3623040" y="328330"/>
              <a:ext cx="848367" cy="1279172"/>
            </a:xfrm>
            <a:custGeom>
              <a:avLst/>
              <a:gdLst/>
              <a:ahLst/>
              <a:cxnLst/>
              <a:rect l="l" t="t" r="r" b="b"/>
              <a:pathLst>
                <a:path w="26433" h="39918" extrusionOk="0">
                  <a:moveTo>
                    <a:pt x="20451" y="1"/>
                  </a:moveTo>
                  <a:cubicBezTo>
                    <a:pt x="20449" y="1"/>
                    <a:pt x="20447" y="1"/>
                    <a:pt x="20446" y="2"/>
                  </a:cubicBezTo>
                  <a:cubicBezTo>
                    <a:pt x="16158" y="954"/>
                    <a:pt x="10275" y="2798"/>
                    <a:pt x="8266" y="7728"/>
                  </a:cubicBezTo>
                  <a:cubicBezTo>
                    <a:pt x="7499" y="9592"/>
                    <a:pt x="8183" y="11456"/>
                    <a:pt x="8411" y="13341"/>
                  </a:cubicBezTo>
                  <a:cubicBezTo>
                    <a:pt x="8659" y="15496"/>
                    <a:pt x="7748" y="17008"/>
                    <a:pt x="6174" y="18416"/>
                  </a:cubicBezTo>
                  <a:cubicBezTo>
                    <a:pt x="4972" y="19473"/>
                    <a:pt x="3626" y="20488"/>
                    <a:pt x="3108" y="22000"/>
                  </a:cubicBezTo>
                  <a:cubicBezTo>
                    <a:pt x="2425" y="24071"/>
                    <a:pt x="3750" y="25791"/>
                    <a:pt x="3709" y="27779"/>
                  </a:cubicBezTo>
                  <a:cubicBezTo>
                    <a:pt x="3667" y="29105"/>
                    <a:pt x="2942" y="30203"/>
                    <a:pt x="2300" y="31321"/>
                  </a:cubicBezTo>
                  <a:cubicBezTo>
                    <a:pt x="954" y="33579"/>
                    <a:pt x="1" y="37991"/>
                    <a:pt x="2611" y="39917"/>
                  </a:cubicBezTo>
                  <a:cubicBezTo>
                    <a:pt x="4869" y="39503"/>
                    <a:pt x="7686" y="39275"/>
                    <a:pt x="9364" y="37535"/>
                  </a:cubicBezTo>
                  <a:cubicBezTo>
                    <a:pt x="11994" y="34780"/>
                    <a:pt x="12015" y="31466"/>
                    <a:pt x="16324" y="30700"/>
                  </a:cubicBezTo>
                  <a:cubicBezTo>
                    <a:pt x="19327" y="30161"/>
                    <a:pt x="21958" y="28690"/>
                    <a:pt x="21357" y="25107"/>
                  </a:cubicBezTo>
                  <a:cubicBezTo>
                    <a:pt x="21088" y="23574"/>
                    <a:pt x="19969" y="21896"/>
                    <a:pt x="20487" y="20281"/>
                  </a:cubicBezTo>
                  <a:cubicBezTo>
                    <a:pt x="21026" y="18541"/>
                    <a:pt x="22517" y="18437"/>
                    <a:pt x="23698" y="17484"/>
                  </a:cubicBezTo>
                  <a:cubicBezTo>
                    <a:pt x="26432" y="15309"/>
                    <a:pt x="25438" y="11436"/>
                    <a:pt x="24381" y="8660"/>
                  </a:cubicBezTo>
                  <a:cubicBezTo>
                    <a:pt x="24072" y="7856"/>
                    <a:pt x="20811" y="1"/>
                    <a:pt x="204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2" name="Google Shape;722;p31"/>
          <p:cNvSpPr/>
          <p:nvPr/>
        </p:nvSpPr>
        <p:spPr>
          <a:xfrm rot="-5400000">
            <a:off x="-597935" y="2503512"/>
            <a:ext cx="2085044" cy="909976"/>
          </a:xfrm>
          <a:custGeom>
            <a:avLst/>
            <a:gdLst/>
            <a:ahLst/>
            <a:cxnLst/>
            <a:rect l="l" t="t" r="r" b="b"/>
            <a:pathLst>
              <a:path w="74426" h="32447" extrusionOk="0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31"/>
          <p:cNvSpPr txBox="1">
            <a:spLocks noGrp="1"/>
          </p:cNvSpPr>
          <p:nvPr>
            <p:ph type="title"/>
          </p:nvPr>
        </p:nvSpPr>
        <p:spPr>
          <a:xfrm>
            <a:off x="1435608" y="418374"/>
            <a:ext cx="62769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sp>
        <p:nvSpPr>
          <p:cNvPr id="724" name="Google Shape;724;p31"/>
          <p:cNvSpPr txBox="1">
            <a:spLocks noGrp="1"/>
          </p:cNvSpPr>
          <p:nvPr>
            <p:ph type="subTitle" idx="1"/>
          </p:nvPr>
        </p:nvSpPr>
        <p:spPr>
          <a:xfrm>
            <a:off x="2166425" y="1607300"/>
            <a:ext cx="4815300" cy="20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50868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52018" y="719073"/>
            <a:ext cx="7839963" cy="11233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585858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8508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31.xml"/><Relationship Id="rId3" Type="http://schemas.openxmlformats.org/officeDocument/2006/relationships/slideLayout" Target="../slideLayouts/slideLayout8.xml"/><Relationship Id="rId21" Type="http://schemas.openxmlformats.org/officeDocument/2006/relationships/slideLayout" Target="../slideLayouts/slideLayout26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30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29" Type="http://schemas.openxmlformats.org/officeDocument/2006/relationships/slideLayout" Target="../slideLayouts/slideLayout34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24" Type="http://schemas.openxmlformats.org/officeDocument/2006/relationships/slideLayout" Target="../slideLayouts/slideLayout29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8.xml"/><Relationship Id="rId28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31" Type="http://schemas.openxmlformats.org/officeDocument/2006/relationships/slideLayout" Target="../slideLayouts/slideLayout36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82902" y="509981"/>
            <a:ext cx="6378194" cy="1978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800" b="1" i="1">
                <a:solidFill>
                  <a:srgbClr val="58585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38477" y="1489710"/>
            <a:ext cx="6212840" cy="167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1">
                <a:solidFill>
                  <a:srgbClr val="58585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83525" y="445025"/>
            <a:ext cx="6276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51002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  <p:sldLayoutId id="2147483692" r:id="rId26"/>
    <p:sldLayoutId id="2147483693" r:id="rId27"/>
    <p:sldLayoutId id="2147483694" r:id="rId28"/>
    <p:sldLayoutId id="2147483695" r:id="rId29"/>
    <p:sldLayoutId id="2147483696" r:id="rId30"/>
    <p:sldLayoutId id="2147483697" r:id="rId3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14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13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16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15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image" Target="../media/image56.png"/><Relationship Id="rId21" Type="http://schemas.openxmlformats.org/officeDocument/2006/relationships/image" Target="../media/image74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23" Type="http://schemas.openxmlformats.org/officeDocument/2006/relationships/hyperlink" Target="10776-25826-2-PB.pdf" TargetMode="External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Relationship Id="rId22" Type="http://schemas.openxmlformats.org/officeDocument/2006/relationships/image" Target="../media/image7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15.png"/><Relationship Id="rId7" Type="http://schemas.openxmlformats.org/officeDocument/2006/relationships/image" Target="../media/image7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16.png"/><Relationship Id="rId9" Type="http://schemas.openxmlformats.org/officeDocument/2006/relationships/image" Target="../media/image8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4.png"/><Relationship Id="rId7" Type="http://schemas.openxmlformats.org/officeDocument/2006/relationships/image" Target="../media/image76.png"/><Relationship Id="rId12" Type="http://schemas.openxmlformats.org/officeDocument/2006/relationships/image" Target="../media/image8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11" Type="http://schemas.openxmlformats.org/officeDocument/2006/relationships/hyperlink" Target="https://lppm.uinsu.ac.id/penulisan-affiliasi-uin-su-medan-yang-benar-pada-setiap-paper/" TargetMode="External"/><Relationship Id="rId5" Type="http://schemas.openxmlformats.org/officeDocument/2006/relationships/image" Target="../media/image16.png"/><Relationship Id="rId10" Type="http://schemas.openxmlformats.org/officeDocument/2006/relationships/image" Target="../media/image79.png"/><Relationship Id="rId4" Type="http://schemas.openxmlformats.org/officeDocument/2006/relationships/image" Target="../media/image15.png"/><Relationship Id="rId9" Type="http://schemas.openxmlformats.org/officeDocument/2006/relationships/image" Target="../media/image7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17" Type="http://schemas.openxmlformats.org/officeDocument/2006/relationships/image" Target="../media/image98.png"/><Relationship Id="rId2" Type="http://schemas.openxmlformats.org/officeDocument/2006/relationships/image" Target="../media/image83.png"/><Relationship Id="rId16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5" Type="http://schemas.openxmlformats.org/officeDocument/2006/relationships/image" Target="../media/image9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inta.kemdiktisaintek.go.id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Relationship Id="rId9" Type="http://schemas.openxmlformats.org/officeDocument/2006/relationships/image" Target="../media/image10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5.png"/><Relationship Id="rId7" Type="http://schemas.openxmlformats.org/officeDocument/2006/relationships/image" Target="../media/image1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10" Type="http://schemas.openxmlformats.org/officeDocument/2006/relationships/image" Target="../media/image112.jpg"/><Relationship Id="rId4" Type="http://schemas.openxmlformats.org/officeDocument/2006/relationships/image" Target="../media/image107.png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Relationship Id="rId9" Type="http://schemas.openxmlformats.org/officeDocument/2006/relationships/image" Target="../media/image12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Relationship Id="rId9" Type="http://schemas.openxmlformats.org/officeDocument/2006/relationships/image" Target="../media/image1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17" Type="http://schemas.openxmlformats.org/officeDocument/2006/relationships/image" Target="../media/image98.png"/><Relationship Id="rId2" Type="http://schemas.openxmlformats.org/officeDocument/2006/relationships/image" Target="../media/image83.png"/><Relationship Id="rId16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5" Type="http://schemas.openxmlformats.org/officeDocument/2006/relationships/image" Target="../media/image9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hyperlink" Target="https://www.flaticon.com/" TargetMode="External"/><Relationship Id="rId3" Type="http://schemas.openxmlformats.org/officeDocument/2006/relationships/image" Target="../media/image123.png"/><Relationship Id="rId7" Type="http://schemas.openxmlformats.org/officeDocument/2006/relationships/image" Target="../media/image126.png"/><Relationship Id="rId12" Type="http://schemas.openxmlformats.org/officeDocument/2006/relationships/hyperlink" Target="https://slidesgo.com/" TargetMode="External"/><Relationship Id="rId2" Type="http://schemas.openxmlformats.org/officeDocument/2006/relationships/image" Target="../media/image122.png"/><Relationship Id="rId16" Type="http://schemas.openxmlformats.org/officeDocument/2006/relationships/hyperlink" Target="mailto:rusiulfahasanah@uinsu.ac.i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11" Type="http://schemas.openxmlformats.org/officeDocument/2006/relationships/image" Target="../media/image130.png"/><Relationship Id="rId5" Type="http://schemas.openxmlformats.org/officeDocument/2006/relationships/image" Target="../media/image124.png"/><Relationship Id="rId15" Type="http://schemas.openxmlformats.org/officeDocument/2006/relationships/hyperlink" Target="https://stories.freepik.com/" TargetMode="External"/><Relationship Id="rId10" Type="http://schemas.openxmlformats.org/officeDocument/2006/relationships/image" Target="../media/image129.png"/><Relationship Id="rId4" Type="http://schemas.openxmlformats.org/officeDocument/2006/relationships/image" Target="../media/image56.png"/><Relationship Id="rId9" Type="http://schemas.openxmlformats.org/officeDocument/2006/relationships/image" Target="../media/image128.png"/><Relationship Id="rId14" Type="http://schemas.openxmlformats.org/officeDocument/2006/relationships/hyperlink" Target="https://www.freepik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13" y="5143498"/>
                </a:moveTo>
                <a:lnTo>
                  <a:pt x="9143913" y="0"/>
                </a:lnTo>
                <a:lnTo>
                  <a:pt x="0" y="0"/>
                </a:lnTo>
                <a:lnTo>
                  <a:pt x="0" y="5143498"/>
                </a:lnTo>
                <a:lnTo>
                  <a:pt x="9143913" y="5143498"/>
                </a:lnTo>
                <a:close/>
              </a:path>
            </a:pathLst>
          </a:custGeom>
          <a:solidFill>
            <a:srgbClr val="C6D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046" y="1034288"/>
            <a:ext cx="170917" cy="16763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0827" y="233425"/>
            <a:ext cx="90396" cy="9156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62065" y="233299"/>
            <a:ext cx="90118" cy="9169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38837" y="4747856"/>
            <a:ext cx="110168" cy="10910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53859" y="1327022"/>
            <a:ext cx="110108" cy="109092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0" y="0"/>
            <a:ext cx="1379220" cy="1096645"/>
          </a:xfrm>
          <a:custGeom>
            <a:avLst/>
            <a:gdLst/>
            <a:ahLst/>
            <a:cxnLst/>
            <a:rect l="l" t="t" r="r" b="b"/>
            <a:pathLst>
              <a:path w="1379220" h="1096645">
                <a:moveTo>
                  <a:pt x="1378967" y="0"/>
                </a:moveTo>
                <a:lnTo>
                  <a:pt x="1315573" y="0"/>
                </a:lnTo>
                <a:lnTo>
                  <a:pt x="1294370" y="28511"/>
                </a:lnTo>
                <a:lnTo>
                  <a:pt x="1267291" y="63616"/>
                </a:lnTo>
                <a:lnTo>
                  <a:pt x="1239438" y="98455"/>
                </a:lnTo>
                <a:lnTo>
                  <a:pt x="1210811" y="133027"/>
                </a:lnTo>
                <a:lnTo>
                  <a:pt x="1181411" y="167331"/>
                </a:lnTo>
                <a:lnTo>
                  <a:pt x="1151238" y="201367"/>
                </a:lnTo>
                <a:lnTo>
                  <a:pt x="1120294" y="235135"/>
                </a:lnTo>
                <a:lnTo>
                  <a:pt x="1088578" y="268632"/>
                </a:lnTo>
                <a:lnTo>
                  <a:pt x="1056093" y="301860"/>
                </a:lnTo>
                <a:lnTo>
                  <a:pt x="1022839" y="334816"/>
                </a:lnTo>
                <a:lnTo>
                  <a:pt x="988816" y="367500"/>
                </a:lnTo>
                <a:lnTo>
                  <a:pt x="954025" y="399911"/>
                </a:lnTo>
                <a:lnTo>
                  <a:pt x="918467" y="432049"/>
                </a:lnTo>
                <a:lnTo>
                  <a:pt x="882143" y="463913"/>
                </a:lnTo>
                <a:lnTo>
                  <a:pt x="845053" y="495502"/>
                </a:lnTo>
                <a:lnTo>
                  <a:pt x="807199" y="526816"/>
                </a:lnTo>
                <a:lnTo>
                  <a:pt x="768581" y="557853"/>
                </a:lnTo>
                <a:lnTo>
                  <a:pt x="729200" y="588613"/>
                </a:lnTo>
                <a:lnTo>
                  <a:pt x="689057" y="619095"/>
                </a:lnTo>
                <a:lnTo>
                  <a:pt x="648152" y="649298"/>
                </a:lnTo>
                <a:lnTo>
                  <a:pt x="606486" y="679222"/>
                </a:lnTo>
                <a:lnTo>
                  <a:pt x="564060" y="708866"/>
                </a:lnTo>
                <a:lnTo>
                  <a:pt x="520875" y="738230"/>
                </a:lnTo>
                <a:lnTo>
                  <a:pt x="476932" y="767311"/>
                </a:lnTo>
                <a:lnTo>
                  <a:pt x="432231" y="796111"/>
                </a:lnTo>
                <a:lnTo>
                  <a:pt x="386773" y="824627"/>
                </a:lnTo>
                <a:lnTo>
                  <a:pt x="340558" y="852860"/>
                </a:lnTo>
                <a:lnTo>
                  <a:pt x="293589" y="880808"/>
                </a:lnTo>
                <a:lnTo>
                  <a:pt x="245865" y="908470"/>
                </a:lnTo>
                <a:lnTo>
                  <a:pt x="197387" y="935847"/>
                </a:lnTo>
                <a:lnTo>
                  <a:pt x="148156" y="962937"/>
                </a:lnTo>
                <a:lnTo>
                  <a:pt x="98173" y="989739"/>
                </a:lnTo>
                <a:lnTo>
                  <a:pt x="47438" y="1016253"/>
                </a:lnTo>
                <a:lnTo>
                  <a:pt x="33722" y="1022971"/>
                </a:lnTo>
                <a:lnTo>
                  <a:pt x="0" y="1039833"/>
                </a:lnTo>
                <a:lnTo>
                  <a:pt x="0" y="1096455"/>
                </a:lnTo>
                <a:lnTo>
                  <a:pt x="11258" y="1091013"/>
                </a:lnTo>
                <a:lnTo>
                  <a:pt x="32147" y="1080674"/>
                </a:lnTo>
                <a:lnTo>
                  <a:pt x="121809" y="1034147"/>
                </a:lnTo>
                <a:lnTo>
                  <a:pt x="172173" y="1007167"/>
                </a:lnTo>
                <a:lnTo>
                  <a:pt x="221790" y="979893"/>
                </a:lnTo>
                <a:lnTo>
                  <a:pt x="270660" y="952325"/>
                </a:lnTo>
                <a:lnTo>
                  <a:pt x="318780" y="924464"/>
                </a:lnTo>
                <a:lnTo>
                  <a:pt x="366150" y="896311"/>
                </a:lnTo>
                <a:lnTo>
                  <a:pt x="412769" y="867867"/>
                </a:lnTo>
                <a:lnTo>
                  <a:pt x="458636" y="839132"/>
                </a:lnTo>
                <a:lnTo>
                  <a:pt x="503749" y="810108"/>
                </a:lnTo>
                <a:lnTo>
                  <a:pt x="548109" y="780796"/>
                </a:lnTo>
                <a:lnTo>
                  <a:pt x="591714" y="751196"/>
                </a:lnTo>
                <a:lnTo>
                  <a:pt x="634562" y="721309"/>
                </a:lnTo>
                <a:lnTo>
                  <a:pt x="676653" y="691137"/>
                </a:lnTo>
                <a:lnTo>
                  <a:pt x="717986" y="660680"/>
                </a:lnTo>
                <a:lnTo>
                  <a:pt x="758561" y="629940"/>
                </a:lnTo>
                <a:lnTo>
                  <a:pt x="798375" y="598916"/>
                </a:lnTo>
                <a:lnTo>
                  <a:pt x="837428" y="567610"/>
                </a:lnTo>
                <a:lnTo>
                  <a:pt x="875719" y="536023"/>
                </a:lnTo>
                <a:lnTo>
                  <a:pt x="913246" y="504156"/>
                </a:lnTo>
                <a:lnTo>
                  <a:pt x="950010" y="472010"/>
                </a:lnTo>
                <a:lnTo>
                  <a:pt x="986009" y="439585"/>
                </a:lnTo>
                <a:lnTo>
                  <a:pt x="1021242" y="406882"/>
                </a:lnTo>
                <a:lnTo>
                  <a:pt x="1055707" y="373903"/>
                </a:lnTo>
                <a:lnTo>
                  <a:pt x="1089405" y="340649"/>
                </a:lnTo>
                <a:lnTo>
                  <a:pt x="1122333" y="307119"/>
                </a:lnTo>
                <a:lnTo>
                  <a:pt x="1154492" y="273316"/>
                </a:lnTo>
                <a:lnTo>
                  <a:pt x="1185879" y="239240"/>
                </a:lnTo>
                <a:lnTo>
                  <a:pt x="1216495" y="204892"/>
                </a:lnTo>
                <a:lnTo>
                  <a:pt x="1246337" y="170273"/>
                </a:lnTo>
                <a:lnTo>
                  <a:pt x="1275405" y="135383"/>
                </a:lnTo>
                <a:lnTo>
                  <a:pt x="1303699" y="100224"/>
                </a:lnTo>
                <a:lnTo>
                  <a:pt x="1331216" y="64797"/>
                </a:lnTo>
                <a:lnTo>
                  <a:pt x="1357956" y="29103"/>
                </a:lnTo>
                <a:lnTo>
                  <a:pt x="1378967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01166" y="3411346"/>
            <a:ext cx="90396" cy="9156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7457852" y="530351"/>
            <a:ext cx="1686560" cy="1570355"/>
          </a:xfrm>
          <a:custGeom>
            <a:avLst/>
            <a:gdLst/>
            <a:ahLst/>
            <a:cxnLst/>
            <a:rect l="l" t="t" r="r" b="b"/>
            <a:pathLst>
              <a:path w="1686559" h="1570355">
                <a:moveTo>
                  <a:pt x="1054449" y="0"/>
                </a:moveTo>
                <a:lnTo>
                  <a:pt x="1004572" y="266"/>
                </a:lnTo>
                <a:lnTo>
                  <a:pt x="954265" y="1077"/>
                </a:lnTo>
                <a:lnTo>
                  <a:pt x="903541" y="2444"/>
                </a:lnTo>
                <a:lnTo>
                  <a:pt x="852416" y="4383"/>
                </a:lnTo>
                <a:lnTo>
                  <a:pt x="800902" y="6908"/>
                </a:lnTo>
                <a:lnTo>
                  <a:pt x="749014" y="10033"/>
                </a:lnTo>
                <a:lnTo>
                  <a:pt x="737330" y="11175"/>
                </a:lnTo>
                <a:lnTo>
                  <a:pt x="687741" y="14442"/>
                </a:lnTo>
                <a:lnTo>
                  <a:pt x="636860" y="18134"/>
                </a:lnTo>
                <a:lnTo>
                  <a:pt x="585129" y="22559"/>
                </a:lnTo>
                <a:lnTo>
                  <a:pt x="532987" y="28027"/>
                </a:lnTo>
                <a:lnTo>
                  <a:pt x="480878" y="34845"/>
                </a:lnTo>
                <a:lnTo>
                  <a:pt x="429243" y="43323"/>
                </a:lnTo>
                <a:lnTo>
                  <a:pt x="378523" y="53768"/>
                </a:lnTo>
                <a:lnTo>
                  <a:pt x="329160" y="66490"/>
                </a:lnTo>
                <a:lnTo>
                  <a:pt x="281595" y="81796"/>
                </a:lnTo>
                <a:lnTo>
                  <a:pt x="236271" y="99996"/>
                </a:lnTo>
                <a:lnTo>
                  <a:pt x="193627" y="121397"/>
                </a:lnTo>
                <a:lnTo>
                  <a:pt x="154107" y="146309"/>
                </a:lnTo>
                <a:lnTo>
                  <a:pt x="118151" y="175040"/>
                </a:lnTo>
                <a:lnTo>
                  <a:pt x="86201" y="207899"/>
                </a:lnTo>
                <a:lnTo>
                  <a:pt x="59665" y="243409"/>
                </a:lnTo>
                <a:lnTo>
                  <a:pt x="37980" y="282307"/>
                </a:lnTo>
                <a:lnTo>
                  <a:pt x="21157" y="324544"/>
                </a:lnTo>
                <a:lnTo>
                  <a:pt x="9210" y="370072"/>
                </a:lnTo>
                <a:lnTo>
                  <a:pt x="2153" y="418841"/>
                </a:lnTo>
                <a:lnTo>
                  <a:pt x="0" y="470802"/>
                </a:lnTo>
                <a:lnTo>
                  <a:pt x="2762" y="525907"/>
                </a:lnTo>
                <a:lnTo>
                  <a:pt x="9954" y="582180"/>
                </a:lnTo>
                <a:lnTo>
                  <a:pt x="20794" y="636302"/>
                </a:lnTo>
                <a:lnTo>
                  <a:pt x="35066" y="688307"/>
                </a:lnTo>
                <a:lnTo>
                  <a:pt x="52553" y="738229"/>
                </a:lnTo>
                <a:lnTo>
                  <a:pt x="73037" y="786103"/>
                </a:lnTo>
                <a:lnTo>
                  <a:pt x="96301" y="831963"/>
                </a:lnTo>
                <a:lnTo>
                  <a:pt x="122129" y="875843"/>
                </a:lnTo>
                <a:lnTo>
                  <a:pt x="150301" y="917777"/>
                </a:lnTo>
                <a:lnTo>
                  <a:pt x="180603" y="957799"/>
                </a:lnTo>
                <a:lnTo>
                  <a:pt x="212816" y="995944"/>
                </a:lnTo>
                <a:lnTo>
                  <a:pt x="246723" y="1032247"/>
                </a:lnTo>
                <a:lnTo>
                  <a:pt x="282107" y="1066740"/>
                </a:lnTo>
                <a:lnTo>
                  <a:pt x="318750" y="1099459"/>
                </a:lnTo>
                <a:lnTo>
                  <a:pt x="356436" y="1130438"/>
                </a:lnTo>
                <a:lnTo>
                  <a:pt x="394948" y="1159711"/>
                </a:lnTo>
                <a:lnTo>
                  <a:pt x="434067" y="1187312"/>
                </a:lnTo>
                <a:lnTo>
                  <a:pt x="473577" y="1213275"/>
                </a:lnTo>
                <a:lnTo>
                  <a:pt x="513261" y="1237635"/>
                </a:lnTo>
                <a:lnTo>
                  <a:pt x="552902" y="1260426"/>
                </a:lnTo>
                <a:lnTo>
                  <a:pt x="592282" y="1281683"/>
                </a:lnTo>
                <a:lnTo>
                  <a:pt x="631184" y="1301438"/>
                </a:lnTo>
                <a:lnTo>
                  <a:pt x="669390" y="1319728"/>
                </a:lnTo>
                <a:lnTo>
                  <a:pt x="706685" y="1336585"/>
                </a:lnTo>
                <a:lnTo>
                  <a:pt x="742849" y="1352044"/>
                </a:lnTo>
                <a:lnTo>
                  <a:pt x="810922" y="1378907"/>
                </a:lnTo>
                <a:lnTo>
                  <a:pt x="871869" y="1400589"/>
                </a:lnTo>
                <a:lnTo>
                  <a:pt x="951073" y="1425825"/>
                </a:lnTo>
                <a:lnTo>
                  <a:pt x="1002657" y="1441245"/>
                </a:lnTo>
                <a:lnTo>
                  <a:pt x="1053877" y="1455833"/>
                </a:lnTo>
                <a:lnTo>
                  <a:pt x="1104733" y="1469592"/>
                </a:lnTo>
                <a:lnTo>
                  <a:pt x="1155223" y="1482522"/>
                </a:lnTo>
                <a:lnTo>
                  <a:pt x="1205345" y="1494623"/>
                </a:lnTo>
                <a:lnTo>
                  <a:pt x="1255098" y="1505898"/>
                </a:lnTo>
                <a:lnTo>
                  <a:pt x="1304480" y="1516348"/>
                </a:lnTo>
                <a:lnTo>
                  <a:pt x="1353491" y="1525973"/>
                </a:lnTo>
                <a:lnTo>
                  <a:pt x="1402127" y="1534774"/>
                </a:lnTo>
                <a:lnTo>
                  <a:pt x="1450389" y="1542753"/>
                </a:lnTo>
                <a:lnTo>
                  <a:pt x="1498274" y="1549911"/>
                </a:lnTo>
                <a:lnTo>
                  <a:pt x="1545782" y="1556250"/>
                </a:lnTo>
                <a:lnTo>
                  <a:pt x="1592909" y="1561769"/>
                </a:lnTo>
                <a:lnTo>
                  <a:pt x="1639656" y="1566470"/>
                </a:lnTo>
                <a:lnTo>
                  <a:pt x="1686020" y="1570355"/>
                </a:lnTo>
                <a:lnTo>
                  <a:pt x="1686020" y="1529588"/>
                </a:lnTo>
                <a:lnTo>
                  <a:pt x="1640352" y="1525819"/>
                </a:lnTo>
                <a:lnTo>
                  <a:pt x="1594314" y="1521230"/>
                </a:lnTo>
                <a:lnTo>
                  <a:pt x="1547908" y="1515820"/>
                </a:lnTo>
                <a:lnTo>
                  <a:pt x="1501134" y="1509589"/>
                </a:lnTo>
                <a:lnTo>
                  <a:pt x="1453995" y="1502538"/>
                </a:lnTo>
                <a:lnTo>
                  <a:pt x="1406492" y="1494668"/>
                </a:lnTo>
                <a:lnTo>
                  <a:pt x="1358627" y="1485978"/>
                </a:lnTo>
                <a:lnTo>
                  <a:pt x="1310402" y="1476470"/>
                </a:lnTo>
                <a:lnTo>
                  <a:pt x="1261818" y="1466143"/>
                </a:lnTo>
                <a:lnTo>
                  <a:pt x="1212877" y="1454997"/>
                </a:lnTo>
                <a:lnTo>
                  <a:pt x="1163581" y="1443034"/>
                </a:lnTo>
                <a:lnTo>
                  <a:pt x="1113931" y="1430254"/>
                </a:lnTo>
                <a:lnTo>
                  <a:pt x="1063929" y="1416656"/>
                </a:lnTo>
                <a:lnTo>
                  <a:pt x="1013577" y="1402242"/>
                </a:lnTo>
                <a:lnTo>
                  <a:pt x="962876" y="1387011"/>
                </a:lnTo>
                <a:lnTo>
                  <a:pt x="911828" y="1370965"/>
                </a:lnTo>
                <a:lnTo>
                  <a:pt x="845128" y="1348298"/>
                </a:lnTo>
                <a:lnTo>
                  <a:pt x="807663" y="1334362"/>
                </a:lnTo>
                <a:lnTo>
                  <a:pt x="767929" y="1318621"/>
                </a:lnTo>
                <a:lnTo>
                  <a:pt x="726281" y="1301020"/>
                </a:lnTo>
                <a:lnTo>
                  <a:pt x="683076" y="1281508"/>
                </a:lnTo>
                <a:lnTo>
                  <a:pt x="638668" y="1260029"/>
                </a:lnTo>
                <a:lnTo>
                  <a:pt x="593414" y="1236532"/>
                </a:lnTo>
                <a:lnTo>
                  <a:pt x="547668" y="1210963"/>
                </a:lnTo>
                <a:lnTo>
                  <a:pt x="501787" y="1183268"/>
                </a:lnTo>
                <a:lnTo>
                  <a:pt x="456127" y="1153394"/>
                </a:lnTo>
                <a:lnTo>
                  <a:pt x="411042" y="1121289"/>
                </a:lnTo>
                <a:lnTo>
                  <a:pt x="366888" y="1086898"/>
                </a:lnTo>
                <a:lnTo>
                  <a:pt x="324021" y="1050168"/>
                </a:lnTo>
                <a:lnTo>
                  <a:pt x="282797" y="1011047"/>
                </a:lnTo>
                <a:lnTo>
                  <a:pt x="249415" y="976103"/>
                </a:lnTo>
                <a:lnTo>
                  <a:pt x="217711" y="939348"/>
                </a:lnTo>
                <a:lnTo>
                  <a:pt x="187899" y="900753"/>
                </a:lnTo>
                <a:lnTo>
                  <a:pt x="160189" y="860287"/>
                </a:lnTo>
                <a:lnTo>
                  <a:pt x="134794" y="817923"/>
                </a:lnTo>
                <a:lnTo>
                  <a:pt x="111926" y="773631"/>
                </a:lnTo>
                <a:lnTo>
                  <a:pt x="91796" y="727381"/>
                </a:lnTo>
                <a:lnTo>
                  <a:pt x="74615" y="679144"/>
                </a:lnTo>
                <a:lnTo>
                  <a:pt x="60597" y="628892"/>
                </a:lnTo>
                <a:lnTo>
                  <a:pt x="49953" y="576595"/>
                </a:lnTo>
                <a:lnTo>
                  <a:pt x="42894" y="522224"/>
                </a:lnTo>
                <a:lnTo>
                  <a:pt x="40318" y="463183"/>
                </a:lnTo>
                <a:lnTo>
                  <a:pt x="43661" y="408756"/>
                </a:lnTo>
                <a:lnTo>
                  <a:pt x="52959" y="358775"/>
                </a:lnTo>
                <a:lnTo>
                  <a:pt x="68247" y="313069"/>
                </a:lnTo>
                <a:lnTo>
                  <a:pt x="89561" y="271469"/>
                </a:lnTo>
                <a:lnTo>
                  <a:pt x="116935" y="233807"/>
                </a:lnTo>
                <a:lnTo>
                  <a:pt x="146515" y="203591"/>
                </a:lnTo>
                <a:lnTo>
                  <a:pt x="180154" y="177144"/>
                </a:lnTo>
                <a:lnTo>
                  <a:pt x="217409" y="154186"/>
                </a:lnTo>
                <a:lnTo>
                  <a:pt x="257841" y="134433"/>
                </a:lnTo>
                <a:lnTo>
                  <a:pt x="301010" y="117606"/>
                </a:lnTo>
                <a:lnTo>
                  <a:pt x="346475" y="103421"/>
                </a:lnTo>
                <a:lnTo>
                  <a:pt x="393795" y="91598"/>
                </a:lnTo>
                <a:lnTo>
                  <a:pt x="442530" y="81855"/>
                </a:lnTo>
                <a:lnTo>
                  <a:pt x="492241" y="73911"/>
                </a:lnTo>
                <a:lnTo>
                  <a:pt x="542485" y="67483"/>
                </a:lnTo>
                <a:lnTo>
                  <a:pt x="592823" y="62290"/>
                </a:lnTo>
                <a:lnTo>
                  <a:pt x="642815" y="58051"/>
                </a:lnTo>
                <a:lnTo>
                  <a:pt x="692020" y="54484"/>
                </a:lnTo>
                <a:lnTo>
                  <a:pt x="739997" y="51308"/>
                </a:lnTo>
                <a:lnTo>
                  <a:pt x="751681" y="50800"/>
                </a:lnTo>
                <a:lnTo>
                  <a:pt x="803048" y="47675"/>
                </a:lnTo>
                <a:lnTo>
                  <a:pt x="854132" y="45150"/>
                </a:lnTo>
                <a:lnTo>
                  <a:pt x="904907" y="43211"/>
                </a:lnTo>
                <a:lnTo>
                  <a:pt x="955342" y="41844"/>
                </a:lnTo>
                <a:lnTo>
                  <a:pt x="1005411" y="41033"/>
                </a:lnTo>
                <a:lnTo>
                  <a:pt x="1055084" y="40767"/>
                </a:lnTo>
                <a:lnTo>
                  <a:pt x="1105772" y="41058"/>
                </a:lnTo>
                <a:lnTo>
                  <a:pt x="1156053" y="41934"/>
                </a:lnTo>
                <a:lnTo>
                  <a:pt x="1205904" y="43396"/>
                </a:lnTo>
                <a:lnTo>
                  <a:pt x="1255303" y="45444"/>
                </a:lnTo>
                <a:lnTo>
                  <a:pt x="1304229" y="48079"/>
                </a:lnTo>
                <a:lnTo>
                  <a:pt x="1352659" y="51303"/>
                </a:lnTo>
                <a:lnTo>
                  <a:pt x="1400572" y="55116"/>
                </a:lnTo>
                <a:lnTo>
                  <a:pt x="1447946" y="59520"/>
                </a:lnTo>
                <a:lnTo>
                  <a:pt x="1494758" y="64515"/>
                </a:lnTo>
                <a:lnTo>
                  <a:pt x="1543520" y="70723"/>
                </a:lnTo>
                <a:lnTo>
                  <a:pt x="1591580" y="77406"/>
                </a:lnTo>
                <a:lnTo>
                  <a:pt x="1639044" y="84661"/>
                </a:lnTo>
                <a:lnTo>
                  <a:pt x="1686020" y="92583"/>
                </a:lnTo>
                <a:lnTo>
                  <a:pt x="1686020" y="51815"/>
                </a:lnTo>
                <a:lnTo>
                  <a:pt x="1640189" y="44118"/>
                </a:lnTo>
                <a:lnTo>
                  <a:pt x="1593786" y="36909"/>
                </a:lnTo>
                <a:lnTo>
                  <a:pt x="1546860" y="30295"/>
                </a:lnTo>
                <a:lnTo>
                  <a:pt x="1499457" y="24384"/>
                </a:lnTo>
                <a:lnTo>
                  <a:pt x="1452002" y="19366"/>
                </a:lnTo>
                <a:lnTo>
                  <a:pt x="1404042" y="14904"/>
                </a:lnTo>
                <a:lnTo>
                  <a:pt x="1355580" y="11006"/>
                </a:lnTo>
                <a:lnTo>
                  <a:pt x="1306620" y="7682"/>
                </a:lnTo>
                <a:lnTo>
                  <a:pt x="1257164" y="4942"/>
                </a:lnTo>
                <a:lnTo>
                  <a:pt x="1207216" y="2794"/>
                </a:lnTo>
                <a:lnTo>
                  <a:pt x="1156779" y="1248"/>
                </a:lnTo>
                <a:lnTo>
                  <a:pt x="1105855" y="313"/>
                </a:lnTo>
                <a:lnTo>
                  <a:pt x="1054449" y="0"/>
                </a:lnTo>
                <a:close/>
              </a:path>
            </a:pathLst>
          </a:custGeom>
          <a:solidFill>
            <a:srgbClr val="F197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0" y="2675889"/>
            <a:ext cx="727075" cy="1427480"/>
            <a:chOff x="0" y="2675889"/>
            <a:chExt cx="727075" cy="1427480"/>
          </a:xfrm>
        </p:grpSpPr>
        <p:sp>
          <p:nvSpPr>
            <p:cNvPr id="12" name="object 12"/>
            <p:cNvSpPr/>
            <p:nvPr/>
          </p:nvSpPr>
          <p:spPr>
            <a:xfrm>
              <a:off x="0" y="2675889"/>
              <a:ext cx="727075" cy="1170940"/>
            </a:xfrm>
            <a:custGeom>
              <a:avLst/>
              <a:gdLst/>
              <a:ahLst/>
              <a:cxnLst/>
              <a:rect l="l" t="t" r="r" b="b"/>
              <a:pathLst>
                <a:path w="727075" h="1170939">
                  <a:moveTo>
                    <a:pt x="126298" y="0"/>
                  </a:moveTo>
                  <a:lnTo>
                    <a:pt x="83420" y="1412"/>
                  </a:lnTo>
                  <a:lnTo>
                    <a:pt x="38136" y="5587"/>
                  </a:lnTo>
                  <a:lnTo>
                    <a:pt x="0" y="11112"/>
                  </a:lnTo>
                  <a:lnTo>
                    <a:pt x="0" y="1160895"/>
                  </a:lnTo>
                  <a:lnTo>
                    <a:pt x="8369" y="1162754"/>
                  </a:lnTo>
                  <a:lnTo>
                    <a:pt x="53220" y="1169021"/>
                  </a:lnTo>
                  <a:lnTo>
                    <a:pt x="90495" y="1170940"/>
                  </a:lnTo>
                  <a:lnTo>
                    <a:pt x="97777" y="1170940"/>
                  </a:lnTo>
                  <a:lnTo>
                    <a:pt x="154126" y="1168207"/>
                  </a:lnTo>
                  <a:lnTo>
                    <a:pt x="210070" y="1160510"/>
                  </a:lnTo>
                  <a:lnTo>
                    <a:pt x="264576" y="1148597"/>
                  </a:lnTo>
                  <a:lnTo>
                    <a:pt x="316610" y="1133221"/>
                  </a:lnTo>
                  <a:lnTo>
                    <a:pt x="360476" y="1117240"/>
                  </a:lnTo>
                  <a:lnTo>
                    <a:pt x="403352" y="1098360"/>
                  </a:lnTo>
                  <a:lnTo>
                    <a:pt x="444923" y="1076661"/>
                  </a:lnTo>
                  <a:lnTo>
                    <a:pt x="484871" y="1052222"/>
                  </a:lnTo>
                  <a:lnTo>
                    <a:pt x="522881" y="1025125"/>
                  </a:lnTo>
                  <a:lnTo>
                    <a:pt x="558634" y="995449"/>
                  </a:lnTo>
                  <a:lnTo>
                    <a:pt x="591814" y="963275"/>
                  </a:lnTo>
                  <a:lnTo>
                    <a:pt x="622105" y="928684"/>
                  </a:lnTo>
                  <a:lnTo>
                    <a:pt x="649190" y="891755"/>
                  </a:lnTo>
                  <a:lnTo>
                    <a:pt x="672751" y="852569"/>
                  </a:lnTo>
                  <a:lnTo>
                    <a:pt x="692473" y="811207"/>
                  </a:lnTo>
                  <a:lnTo>
                    <a:pt x="708039" y="767749"/>
                  </a:lnTo>
                  <a:lnTo>
                    <a:pt x="719131" y="722275"/>
                  </a:lnTo>
                  <a:lnTo>
                    <a:pt x="725434" y="674866"/>
                  </a:lnTo>
                  <a:lnTo>
                    <a:pt x="726630" y="625602"/>
                  </a:lnTo>
                  <a:lnTo>
                    <a:pt x="722806" y="580818"/>
                  </a:lnTo>
                  <a:lnTo>
                    <a:pt x="714281" y="535493"/>
                  </a:lnTo>
                  <a:lnTo>
                    <a:pt x="701475" y="490007"/>
                  </a:lnTo>
                  <a:lnTo>
                    <a:pt x="684807" y="444739"/>
                  </a:lnTo>
                  <a:lnTo>
                    <a:pt x="664697" y="400070"/>
                  </a:lnTo>
                  <a:lnTo>
                    <a:pt x="641565" y="356377"/>
                  </a:lnTo>
                  <a:lnTo>
                    <a:pt x="615831" y="314042"/>
                  </a:lnTo>
                  <a:lnTo>
                    <a:pt x="587914" y="273445"/>
                  </a:lnTo>
                  <a:lnTo>
                    <a:pt x="558234" y="234963"/>
                  </a:lnTo>
                  <a:lnTo>
                    <a:pt x="527211" y="198979"/>
                  </a:lnTo>
                  <a:lnTo>
                    <a:pt x="495264" y="165870"/>
                  </a:lnTo>
                  <a:lnTo>
                    <a:pt x="462813" y="136017"/>
                  </a:lnTo>
                  <a:lnTo>
                    <a:pt x="416165" y="98371"/>
                  </a:lnTo>
                  <a:lnTo>
                    <a:pt x="370233" y="67230"/>
                  </a:lnTo>
                  <a:lnTo>
                    <a:pt x="324303" y="42334"/>
                  </a:lnTo>
                  <a:lnTo>
                    <a:pt x="277659" y="23423"/>
                  </a:lnTo>
                  <a:lnTo>
                    <a:pt x="229586" y="10237"/>
                  </a:lnTo>
                  <a:lnTo>
                    <a:pt x="179371" y="2515"/>
                  </a:lnTo>
                  <a:lnTo>
                    <a:pt x="126298" y="0"/>
                  </a:lnTo>
                  <a:close/>
                </a:path>
              </a:pathLst>
            </a:custGeom>
            <a:solidFill>
              <a:srgbClr val="F197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2922396"/>
              <a:ext cx="602615" cy="1181100"/>
            </a:xfrm>
            <a:custGeom>
              <a:avLst/>
              <a:gdLst/>
              <a:ahLst/>
              <a:cxnLst/>
              <a:rect l="l" t="t" r="r" b="b"/>
              <a:pathLst>
                <a:path w="602615" h="1181100">
                  <a:moveTo>
                    <a:pt x="0" y="0"/>
                  </a:moveTo>
                  <a:lnTo>
                    <a:pt x="0" y="11381"/>
                  </a:lnTo>
                  <a:lnTo>
                    <a:pt x="48591" y="13681"/>
                  </a:lnTo>
                  <a:lnTo>
                    <a:pt x="98520" y="21355"/>
                  </a:lnTo>
                  <a:lnTo>
                    <a:pt x="146192" y="34439"/>
                  </a:lnTo>
                  <a:lnTo>
                    <a:pt x="192353" y="53173"/>
                  </a:lnTo>
                  <a:lnTo>
                    <a:pt x="237748" y="77795"/>
                  </a:lnTo>
                  <a:lnTo>
                    <a:pt x="283122" y="108548"/>
                  </a:lnTo>
                  <a:lnTo>
                    <a:pt x="329222" y="145669"/>
                  </a:lnTo>
                  <a:lnTo>
                    <a:pt x="362766" y="176700"/>
                  </a:lnTo>
                  <a:lnTo>
                    <a:pt x="396267" y="211773"/>
                  </a:lnTo>
                  <a:lnTo>
                    <a:pt x="429090" y="250416"/>
                  </a:lnTo>
                  <a:lnTo>
                    <a:pt x="460599" y="292156"/>
                  </a:lnTo>
                  <a:lnTo>
                    <a:pt x="490159" y="336519"/>
                  </a:lnTo>
                  <a:lnTo>
                    <a:pt x="517136" y="383033"/>
                  </a:lnTo>
                  <a:lnTo>
                    <a:pt x="540894" y="431226"/>
                  </a:lnTo>
                  <a:lnTo>
                    <a:pt x="560799" y="480623"/>
                  </a:lnTo>
                  <a:lnTo>
                    <a:pt x="576216" y="530753"/>
                  </a:lnTo>
                  <a:lnTo>
                    <a:pt x="586510" y="581142"/>
                  </a:lnTo>
                  <a:lnTo>
                    <a:pt x="591045" y="631317"/>
                  </a:lnTo>
                  <a:lnTo>
                    <a:pt x="589654" y="683992"/>
                  </a:lnTo>
                  <a:lnTo>
                    <a:pt x="582593" y="733962"/>
                  </a:lnTo>
                  <a:lnTo>
                    <a:pt x="570324" y="781219"/>
                  </a:lnTo>
                  <a:lnTo>
                    <a:pt x="553310" y="825757"/>
                  </a:lnTo>
                  <a:lnTo>
                    <a:pt x="532011" y="867569"/>
                  </a:lnTo>
                  <a:lnTo>
                    <a:pt x="506890" y="906647"/>
                  </a:lnTo>
                  <a:lnTo>
                    <a:pt x="478409" y="942986"/>
                  </a:lnTo>
                  <a:lnTo>
                    <a:pt x="447029" y="976579"/>
                  </a:lnTo>
                  <a:lnTo>
                    <a:pt x="413213" y="1007418"/>
                  </a:lnTo>
                  <a:lnTo>
                    <a:pt x="377422" y="1035497"/>
                  </a:lnTo>
                  <a:lnTo>
                    <a:pt x="340119" y="1060809"/>
                  </a:lnTo>
                  <a:lnTo>
                    <a:pt x="301764" y="1083347"/>
                  </a:lnTo>
                  <a:lnTo>
                    <a:pt x="262820" y="1103104"/>
                  </a:lnTo>
                  <a:lnTo>
                    <a:pt x="223749" y="1120074"/>
                  </a:lnTo>
                  <a:lnTo>
                    <a:pt x="185013" y="1134250"/>
                  </a:lnTo>
                  <a:lnTo>
                    <a:pt x="144622" y="1146316"/>
                  </a:lnTo>
                  <a:lnTo>
                    <a:pt x="97131" y="1157445"/>
                  </a:lnTo>
                  <a:lnTo>
                    <a:pt x="43909" y="1165952"/>
                  </a:lnTo>
                  <a:lnTo>
                    <a:pt x="0" y="1169155"/>
                  </a:lnTo>
                  <a:lnTo>
                    <a:pt x="0" y="1180481"/>
                  </a:lnTo>
                  <a:lnTo>
                    <a:pt x="44891" y="1177156"/>
                  </a:lnTo>
                  <a:lnTo>
                    <a:pt x="99041" y="1168337"/>
                  </a:lnTo>
                  <a:lnTo>
                    <a:pt x="147336" y="1156784"/>
                  </a:lnTo>
                  <a:lnTo>
                    <a:pt x="188340" y="1144245"/>
                  </a:lnTo>
                  <a:lnTo>
                    <a:pt x="227866" y="1129889"/>
                  </a:lnTo>
                  <a:lnTo>
                    <a:pt x="267721" y="1112654"/>
                  </a:lnTo>
                  <a:lnTo>
                    <a:pt x="307436" y="1092551"/>
                  </a:lnTo>
                  <a:lnTo>
                    <a:pt x="346543" y="1069590"/>
                  </a:lnTo>
                  <a:lnTo>
                    <a:pt x="384571" y="1043781"/>
                  </a:lnTo>
                  <a:lnTo>
                    <a:pt x="421052" y="1015135"/>
                  </a:lnTo>
                  <a:lnTo>
                    <a:pt x="455517" y="983661"/>
                  </a:lnTo>
                  <a:lnTo>
                    <a:pt x="487497" y="949370"/>
                  </a:lnTo>
                  <a:lnTo>
                    <a:pt x="516523" y="912272"/>
                  </a:lnTo>
                  <a:lnTo>
                    <a:pt x="542126" y="872378"/>
                  </a:lnTo>
                  <a:lnTo>
                    <a:pt x="563836" y="829698"/>
                  </a:lnTo>
                  <a:lnTo>
                    <a:pt x="581185" y="784241"/>
                  </a:lnTo>
                  <a:lnTo>
                    <a:pt x="593703" y="736018"/>
                  </a:lnTo>
                  <a:lnTo>
                    <a:pt x="600923" y="685040"/>
                  </a:lnTo>
                  <a:lnTo>
                    <a:pt x="602373" y="631317"/>
                  </a:lnTo>
                  <a:lnTo>
                    <a:pt x="598395" y="584511"/>
                  </a:lnTo>
                  <a:lnTo>
                    <a:pt x="589460" y="537495"/>
                  </a:lnTo>
                  <a:lnTo>
                    <a:pt x="576063" y="490641"/>
                  </a:lnTo>
                  <a:lnTo>
                    <a:pt x="558700" y="444321"/>
                  </a:lnTo>
                  <a:lnTo>
                    <a:pt x="537867" y="398909"/>
                  </a:lnTo>
                  <a:lnTo>
                    <a:pt x="514060" y="354775"/>
                  </a:lnTo>
                  <a:lnTo>
                    <a:pt x="487776" y="312292"/>
                  </a:lnTo>
                  <a:lnTo>
                    <a:pt x="459508" y="271832"/>
                  </a:lnTo>
                  <a:lnTo>
                    <a:pt x="429755" y="233767"/>
                  </a:lnTo>
                  <a:lnTo>
                    <a:pt x="399011" y="198470"/>
                  </a:lnTo>
                  <a:lnTo>
                    <a:pt x="367773" y="166313"/>
                  </a:lnTo>
                  <a:lnTo>
                    <a:pt x="336537" y="137668"/>
                  </a:lnTo>
                  <a:lnTo>
                    <a:pt x="295426" y="104035"/>
                  </a:lnTo>
                  <a:lnTo>
                    <a:pt x="254976" y="75418"/>
                  </a:lnTo>
                  <a:lnTo>
                    <a:pt x="214666" y="51653"/>
                  </a:lnTo>
                  <a:lnTo>
                    <a:pt x="173972" y="32576"/>
                  </a:lnTo>
                  <a:lnTo>
                    <a:pt x="132375" y="18023"/>
                  </a:lnTo>
                  <a:lnTo>
                    <a:pt x="89352" y="7830"/>
                  </a:lnTo>
                  <a:lnTo>
                    <a:pt x="44381" y="18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6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79729" y="3070986"/>
            <a:ext cx="219882" cy="20129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130778" y="3393566"/>
            <a:ext cx="133422" cy="969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564118" y="3357371"/>
            <a:ext cx="158623" cy="16395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817881" y="3599815"/>
            <a:ext cx="109972" cy="9956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789258" y="3186048"/>
            <a:ext cx="73832" cy="86994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3998379" y="0"/>
            <a:ext cx="2245360" cy="1035685"/>
          </a:xfrm>
          <a:custGeom>
            <a:avLst/>
            <a:gdLst/>
            <a:ahLst/>
            <a:cxnLst/>
            <a:rect l="l" t="t" r="r" b="b"/>
            <a:pathLst>
              <a:path w="2245360" h="1035685">
                <a:moveTo>
                  <a:pt x="2245152" y="0"/>
                </a:moveTo>
                <a:lnTo>
                  <a:pt x="221248" y="0"/>
                </a:lnTo>
                <a:lnTo>
                  <a:pt x="196208" y="33322"/>
                </a:lnTo>
                <a:lnTo>
                  <a:pt x="167136" y="73761"/>
                </a:lnTo>
                <a:lnTo>
                  <a:pt x="139469" y="114314"/>
                </a:lnTo>
                <a:lnTo>
                  <a:pt x="113486" y="154842"/>
                </a:lnTo>
                <a:lnTo>
                  <a:pt x="89469" y="195201"/>
                </a:lnTo>
                <a:lnTo>
                  <a:pt x="67698" y="235249"/>
                </a:lnTo>
                <a:lnTo>
                  <a:pt x="48456" y="274846"/>
                </a:lnTo>
                <a:lnTo>
                  <a:pt x="32022" y="313849"/>
                </a:lnTo>
                <a:lnTo>
                  <a:pt x="18679" y="352117"/>
                </a:lnTo>
                <a:lnTo>
                  <a:pt x="8707" y="389507"/>
                </a:lnTo>
                <a:lnTo>
                  <a:pt x="0" y="461087"/>
                </a:lnTo>
                <a:lnTo>
                  <a:pt x="1827" y="494993"/>
                </a:lnTo>
                <a:lnTo>
                  <a:pt x="19249" y="558329"/>
                </a:lnTo>
                <a:lnTo>
                  <a:pt x="56901" y="614750"/>
                </a:lnTo>
                <a:lnTo>
                  <a:pt x="117032" y="663122"/>
                </a:lnTo>
                <a:lnTo>
                  <a:pt x="156230" y="683935"/>
                </a:lnTo>
                <a:lnTo>
                  <a:pt x="201891" y="702310"/>
                </a:lnTo>
                <a:lnTo>
                  <a:pt x="247572" y="716166"/>
                </a:lnTo>
                <a:lnTo>
                  <a:pt x="293971" y="726766"/>
                </a:lnTo>
                <a:lnTo>
                  <a:pt x="340973" y="734684"/>
                </a:lnTo>
                <a:lnTo>
                  <a:pt x="388464" y="740492"/>
                </a:lnTo>
                <a:lnTo>
                  <a:pt x="436330" y="744765"/>
                </a:lnTo>
                <a:lnTo>
                  <a:pt x="484455" y="748076"/>
                </a:lnTo>
                <a:lnTo>
                  <a:pt x="581027" y="754105"/>
                </a:lnTo>
                <a:lnTo>
                  <a:pt x="629246" y="757970"/>
                </a:lnTo>
                <a:lnTo>
                  <a:pt x="677267" y="763166"/>
                </a:lnTo>
                <a:lnTo>
                  <a:pt x="724975" y="770267"/>
                </a:lnTo>
                <a:lnTo>
                  <a:pt x="772258" y="779847"/>
                </a:lnTo>
                <a:lnTo>
                  <a:pt x="818999" y="792479"/>
                </a:lnTo>
                <a:lnTo>
                  <a:pt x="865085" y="808736"/>
                </a:lnTo>
                <a:lnTo>
                  <a:pt x="912643" y="828486"/>
                </a:lnTo>
                <a:lnTo>
                  <a:pt x="959132" y="849311"/>
                </a:lnTo>
                <a:lnTo>
                  <a:pt x="1004781" y="870804"/>
                </a:lnTo>
                <a:lnTo>
                  <a:pt x="1094478" y="914173"/>
                </a:lnTo>
                <a:lnTo>
                  <a:pt x="1138985" y="935235"/>
                </a:lnTo>
                <a:lnTo>
                  <a:pt x="1183569" y="955341"/>
                </a:lnTo>
                <a:lnTo>
                  <a:pt x="1228460" y="974084"/>
                </a:lnTo>
                <a:lnTo>
                  <a:pt x="1273888" y="991059"/>
                </a:lnTo>
                <a:lnTo>
                  <a:pt x="1320082" y="1005858"/>
                </a:lnTo>
                <a:lnTo>
                  <a:pt x="1367270" y="1018075"/>
                </a:lnTo>
                <a:lnTo>
                  <a:pt x="1415684" y="1027305"/>
                </a:lnTo>
                <a:lnTo>
                  <a:pt x="1465552" y="1033141"/>
                </a:lnTo>
                <a:lnTo>
                  <a:pt x="1517103" y="1035176"/>
                </a:lnTo>
                <a:lnTo>
                  <a:pt x="1539772" y="1034796"/>
                </a:lnTo>
                <a:lnTo>
                  <a:pt x="1616232" y="1026392"/>
                </a:lnTo>
                <a:lnTo>
                  <a:pt x="1664003" y="1012642"/>
                </a:lnTo>
                <a:lnTo>
                  <a:pt x="1706426" y="992925"/>
                </a:lnTo>
                <a:lnTo>
                  <a:pt x="1743788" y="967763"/>
                </a:lnTo>
                <a:lnTo>
                  <a:pt x="1776379" y="937678"/>
                </a:lnTo>
                <a:lnTo>
                  <a:pt x="1804488" y="903192"/>
                </a:lnTo>
                <a:lnTo>
                  <a:pt x="1828403" y="864827"/>
                </a:lnTo>
                <a:lnTo>
                  <a:pt x="1848413" y="823105"/>
                </a:lnTo>
                <a:lnTo>
                  <a:pt x="1864807" y="778549"/>
                </a:lnTo>
                <a:lnTo>
                  <a:pt x="1877874" y="731681"/>
                </a:lnTo>
                <a:lnTo>
                  <a:pt x="1887902" y="683022"/>
                </a:lnTo>
                <a:lnTo>
                  <a:pt x="1895182" y="633095"/>
                </a:lnTo>
                <a:lnTo>
                  <a:pt x="1904191" y="575042"/>
                </a:lnTo>
                <a:lnTo>
                  <a:pt x="1916112" y="525152"/>
                </a:lnTo>
                <a:lnTo>
                  <a:pt x="1931030" y="481802"/>
                </a:lnTo>
                <a:lnTo>
                  <a:pt x="1949028" y="443373"/>
                </a:lnTo>
                <a:lnTo>
                  <a:pt x="1970191" y="408241"/>
                </a:lnTo>
                <a:lnTo>
                  <a:pt x="1994604" y="374786"/>
                </a:lnTo>
                <a:lnTo>
                  <a:pt x="2022352" y="341385"/>
                </a:lnTo>
                <a:lnTo>
                  <a:pt x="2053519" y="306418"/>
                </a:lnTo>
                <a:lnTo>
                  <a:pt x="2088190" y="268263"/>
                </a:lnTo>
                <a:lnTo>
                  <a:pt x="2126449" y="225298"/>
                </a:lnTo>
                <a:lnTo>
                  <a:pt x="2160597" y="182426"/>
                </a:lnTo>
                <a:lnTo>
                  <a:pt x="2191095" y="137233"/>
                </a:lnTo>
                <a:lnTo>
                  <a:pt x="2216544" y="90259"/>
                </a:lnTo>
                <a:lnTo>
                  <a:pt x="2235551" y="42048"/>
                </a:lnTo>
                <a:lnTo>
                  <a:pt x="2245152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77996" y="4423397"/>
            <a:ext cx="2292985" cy="720725"/>
          </a:xfrm>
          <a:custGeom>
            <a:avLst/>
            <a:gdLst/>
            <a:ahLst/>
            <a:cxnLst/>
            <a:rect l="l" t="t" r="r" b="b"/>
            <a:pathLst>
              <a:path w="2292985" h="720725">
                <a:moveTo>
                  <a:pt x="874521" y="0"/>
                </a:moveTo>
                <a:lnTo>
                  <a:pt x="809625" y="0"/>
                </a:lnTo>
                <a:lnTo>
                  <a:pt x="759638" y="199"/>
                </a:lnTo>
                <a:lnTo>
                  <a:pt x="709655" y="795"/>
                </a:lnTo>
                <a:lnTo>
                  <a:pt x="659680" y="1785"/>
                </a:lnTo>
                <a:lnTo>
                  <a:pt x="609716" y="3164"/>
                </a:lnTo>
                <a:lnTo>
                  <a:pt x="559768" y="4930"/>
                </a:lnTo>
                <a:lnTo>
                  <a:pt x="509838" y="7080"/>
                </a:lnTo>
                <a:lnTo>
                  <a:pt x="459932" y="9609"/>
                </a:lnTo>
                <a:lnTo>
                  <a:pt x="410052" y="12515"/>
                </a:lnTo>
                <a:lnTo>
                  <a:pt x="360203" y="15794"/>
                </a:lnTo>
                <a:lnTo>
                  <a:pt x="310388" y="19443"/>
                </a:lnTo>
                <a:lnTo>
                  <a:pt x="265531" y="23000"/>
                </a:lnTo>
                <a:lnTo>
                  <a:pt x="220902" y="27446"/>
                </a:lnTo>
                <a:lnTo>
                  <a:pt x="177567" y="33938"/>
                </a:lnTo>
                <a:lnTo>
                  <a:pt x="136593" y="43631"/>
                </a:lnTo>
                <a:lnTo>
                  <a:pt x="99044" y="57681"/>
                </a:lnTo>
                <a:lnTo>
                  <a:pt x="65987" y="77245"/>
                </a:lnTo>
                <a:lnTo>
                  <a:pt x="17613" y="137537"/>
                </a:lnTo>
                <a:lnTo>
                  <a:pt x="4428" y="180578"/>
                </a:lnTo>
                <a:lnTo>
                  <a:pt x="0" y="233756"/>
                </a:lnTo>
                <a:lnTo>
                  <a:pt x="4780" y="284784"/>
                </a:lnTo>
                <a:lnTo>
                  <a:pt x="17383" y="334668"/>
                </a:lnTo>
                <a:lnTo>
                  <a:pt x="35200" y="383512"/>
                </a:lnTo>
                <a:lnTo>
                  <a:pt x="55625" y="431419"/>
                </a:lnTo>
                <a:lnTo>
                  <a:pt x="77812" y="480876"/>
                </a:lnTo>
                <a:lnTo>
                  <a:pt x="100743" y="530210"/>
                </a:lnTo>
                <a:lnTo>
                  <a:pt x="124698" y="579112"/>
                </a:lnTo>
                <a:lnTo>
                  <a:pt x="149954" y="627273"/>
                </a:lnTo>
                <a:lnTo>
                  <a:pt x="176790" y="674386"/>
                </a:lnTo>
                <a:lnTo>
                  <a:pt x="205486" y="720141"/>
                </a:lnTo>
                <a:lnTo>
                  <a:pt x="2266568" y="720141"/>
                </a:lnTo>
                <a:lnTo>
                  <a:pt x="2292604" y="708485"/>
                </a:lnTo>
                <a:lnTo>
                  <a:pt x="2275966" y="690580"/>
                </a:lnTo>
                <a:lnTo>
                  <a:pt x="2223076" y="638593"/>
                </a:lnTo>
                <a:lnTo>
                  <a:pt x="2185995" y="604596"/>
                </a:lnTo>
                <a:lnTo>
                  <a:pt x="2148165" y="571435"/>
                </a:lnTo>
                <a:lnTo>
                  <a:pt x="2109662" y="539033"/>
                </a:lnTo>
                <a:lnTo>
                  <a:pt x="2070565" y="507310"/>
                </a:lnTo>
                <a:lnTo>
                  <a:pt x="2030952" y="476186"/>
                </a:lnTo>
                <a:lnTo>
                  <a:pt x="1990899" y="445583"/>
                </a:lnTo>
                <a:lnTo>
                  <a:pt x="1950484" y="415422"/>
                </a:lnTo>
                <a:lnTo>
                  <a:pt x="1909786" y="385624"/>
                </a:lnTo>
                <a:lnTo>
                  <a:pt x="1827847" y="326797"/>
                </a:lnTo>
                <a:lnTo>
                  <a:pt x="1743368" y="266833"/>
                </a:lnTo>
                <a:lnTo>
                  <a:pt x="1699660" y="236372"/>
                </a:lnTo>
                <a:lnTo>
                  <a:pt x="1655483" y="206601"/>
                </a:lnTo>
                <a:lnTo>
                  <a:pt x="1610677" y="177890"/>
                </a:lnTo>
                <a:lnTo>
                  <a:pt x="1565085" y="150611"/>
                </a:lnTo>
                <a:lnTo>
                  <a:pt x="1518550" y="125134"/>
                </a:lnTo>
                <a:lnTo>
                  <a:pt x="1470914" y="101832"/>
                </a:lnTo>
                <a:lnTo>
                  <a:pt x="1422018" y="81076"/>
                </a:lnTo>
                <a:lnTo>
                  <a:pt x="1374516" y="63843"/>
                </a:lnTo>
                <a:lnTo>
                  <a:pt x="1326281" y="49251"/>
                </a:lnTo>
                <a:lnTo>
                  <a:pt x="1277407" y="37077"/>
                </a:lnTo>
                <a:lnTo>
                  <a:pt x="1227986" y="27098"/>
                </a:lnTo>
                <a:lnTo>
                  <a:pt x="1178111" y="19092"/>
                </a:lnTo>
                <a:lnTo>
                  <a:pt x="1127875" y="12835"/>
                </a:lnTo>
                <a:lnTo>
                  <a:pt x="1077370" y="8105"/>
                </a:lnTo>
                <a:lnTo>
                  <a:pt x="1026690" y="4679"/>
                </a:lnTo>
                <a:lnTo>
                  <a:pt x="975926" y="2335"/>
                </a:lnTo>
                <a:lnTo>
                  <a:pt x="925173" y="849"/>
                </a:lnTo>
                <a:lnTo>
                  <a:pt x="874521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58127" y="4608893"/>
            <a:ext cx="1346200" cy="537210"/>
          </a:xfrm>
          <a:custGeom>
            <a:avLst/>
            <a:gdLst/>
            <a:ahLst/>
            <a:cxnLst/>
            <a:rect l="l" t="t" r="r" b="b"/>
            <a:pathLst>
              <a:path w="1346200" h="537210">
                <a:moveTo>
                  <a:pt x="940574" y="0"/>
                </a:moveTo>
                <a:lnTo>
                  <a:pt x="900845" y="1344"/>
                </a:lnTo>
                <a:lnTo>
                  <a:pt x="819209" y="13619"/>
                </a:lnTo>
                <a:lnTo>
                  <a:pt x="773606" y="24124"/>
                </a:lnTo>
                <a:lnTo>
                  <a:pt x="727537" y="36879"/>
                </a:lnTo>
                <a:lnTo>
                  <a:pt x="681051" y="51862"/>
                </a:lnTo>
                <a:lnTo>
                  <a:pt x="634197" y="69050"/>
                </a:lnTo>
                <a:lnTo>
                  <a:pt x="587022" y="88421"/>
                </a:lnTo>
                <a:lnTo>
                  <a:pt x="539577" y="109955"/>
                </a:lnTo>
                <a:lnTo>
                  <a:pt x="491909" y="133629"/>
                </a:lnTo>
                <a:lnTo>
                  <a:pt x="450076" y="156190"/>
                </a:lnTo>
                <a:lnTo>
                  <a:pt x="408056" y="180374"/>
                </a:lnTo>
                <a:lnTo>
                  <a:pt x="365890" y="206164"/>
                </a:lnTo>
                <a:lnTo>
                  <a:pt x="323618" y="233545"/>
                </a:lnTo>
                <a:lnTo>
                  <a:pt x="281283" y="262501"/>
                </a:lnTo>
                <a:lnTo>
                  <a:pt x="238924" y="293014"/>
                </a:lnTo>
                <a:lnTo>
                  <a:pt x="192430" y="328295"/>
                </a:lnTo>
                <a:lnTo>
                  <a:pt x="154784" y="357708"/>
                </a:lnTo>
                <a:lnTo>
                  <a:pt x="116599" y="389223"/>
                </a:lnTo>
                <a:lnTo>
                  <a:pt x="79951" y="422865"/>
                </a:lnTo>
                <a:lnTo>
                  <a:pt x="46917" y="458660"/>
                </a:lnTo>
                <a:lnTo>
                  <a:pt x="19574" y="496633"/>
                </a:lnTo>
                <a:lnTo>
                  <a:pt x="0" y="536810"/>
                </a:lnTo>
                <a:lnTo>
                  <a:pt x="20307" y="536810"/>
                </a:lnTo>
                <a:lnTo>
                  <a:pt x="44457" y="493147"/>
                </a:lnTo>
                <a:lnTo>
                  <a:pt x="78176" y="451874"/>
                </a:lnTo>
                <a:lnTo>
                  <a:pt x="118185" y="413058"/>
                </a:lnTo>
                <a:lnTo>
                  <a:pt x="161206" y="376767"/>
                </a:lnTo>
                <a:lnTo>
                  <a:pt x="208127" y="339826"/>
                </a:lnTo>
                <a:lnTo>
                  <a:pt x="250069" y="308143"/>
                </a:lnTo>
                <a:lnTo>
                  <a:pt x="292019" y="277962"/>
                </a:lnTo>
                <a:lnTo>
                  <a:pt x="333931" y="249314"/>
                </a:lnTo>
                <a:lnTo>
                  <a:pt x="375754" y="222232"/>
                </a:lnTo>
                <a:lnTo>
                  <a:pt x="417442" y="196747"/>
                </a:lnTo>
                <a:lnTo>
                  <a:pt x="458945" y="172891"/>
                </a:lnTo>
                <a:lnTo>
                  <a:pt x="500214" y="150698"/>
                </a:lnTo>
                <a:lnTo>
                  <a:pt x="547319" y="127216"/>
                </a:lnTo>
                <a:lnTo>
                  <a:pt x="594132" y="105907"/>
                </a:lnTo>
                <a:lnTo>
                  <a:pt x="640622" y="86781"/>
                </a:lnTo>
                <a:lnTo>
                  <a:pt x="686755" y="69851"/>
                </a:lnTo>
                <a:lnTo>
                  <a:pt x="732499" y="55126"/>
                </a:lnTo>
                <a:lnTo>
                  <a:pt x="777821" y="42618"/>
                </a:lnTo>
                <a:lnTo>
                  <a:pt x="822687" y="32337"/>
                </a:lnTo>
                <a:lnTo>
                  <a:pt x="867067" y="24295"/>
                </a:lnTo>
                <a:lnTo>
                  <a:pt x="920763" y="19458"/>
                </a:lnTo>
                <a:lnTo>
                  <a:pt x="940574" y="19126"/>
                </a:lnTo>
                <a:lnTo>
                  <a:pt x="990727" y="21075"/>
                </a:lnTo>
                <a:lnTo>
                  <a:pt x="1043279" y="27080"/>
                </a:lnTo>
                <a:lnTo>
                  <a:pt x="1096369" y="37379"/>
                </a:lnTo>
                <a:lnTo>
                  <a:pt x="1148134" y="52209"/>
                </a:lnTo>
                <a:lnTo>
                  <a:pt x="1196714" y="71806"/>
                </a:lnTo>
                <a:lnTo>
                  <a:pt x="1240247" y="96407"/>
                </a:lnTo>
                <a:lnTo>
                  <a:pt x="1276870" y="126250"/>
                </a:lnTo>
                <a:lnTo>
                  <a:pt x="1302955" y="159095"/>
                </a:lnTo>
                <a:lnTo>
                  <a:pt x="1319622" y="195270"/>
                </a:lnTo>
                <a:lnTo>
                  <a:pt x="1326787" y="234648"/>
                </a:lnTo>
                <a:lnTo>
                  <a:pt x="1324368" y="277101"/>
                </a:lnTo>
                <a:lnTo>
                  <a:pt x="1300699" y="345541"/>
                </a:lnTo>
                <a:lnTo>
                  <a:pt x="1265313" y="401180"/>
                </a:lnTo>
                <a:lnTo>
                  <a:pt x="1238131" y="436905"/>
                </a:lnTo>
                <a:lnTo>
                  <a:pt x="1208639" y="471418"/>
                </a:lnTo>
                <a:lnTo>
                  <a:pt x="1176909" y="504720"/>
                </a:lnTo>
                <a:lnTo>
                  <a:pt x="1143012" y="536810"/>
                </a:lnTo>
                <a:lnTo>
                  <a:pt x="1171206" y="536810"/>
                </a:lnTo>
                <a:lnTo>
                  <a:pt x="1201192" y="507239"/>
                </a:lnTo>
                <a:lnTo>
                  <a:pt x="1229547" y="476671"/>
                </a:lnTo>
                <a:lnTo>
                  <a:pt x="1256163" y="445150"/>
                </a:lnTo>
                <a:lnTo>
                  <a:pt x="1280934" y="412722"/>
                </a:lnTo>
                <a:lnTo>
                  <a:pt x="1318018" y="353443"/>
                </a:lnTo>
                <a:lnTo>
                  <a:pt x="1333298" y="318394"/>
                </a:lnTo>
                <a:lnTo>
                  <a:pt x="1343291" y="280314"/>
                </a:lnTo>
                <a:lnTo>
                  <a:pt x="1345926" y="233208"/>
                </a:lnTo>
                <a:lnTo>
                  <a:pt x="1337894" y="189561"/>
                </a:lnTo>
                <a:lnTo>
                  <a:pt x="1319288" y="149546"/>
                </a:lnTo>
                <a:lnTo>
                  <a:pt x="1290205" y="113334"/>
                </a:lnTo>
                <a:lnTo>
                  <a:pt x="1252449" y="81986"/>
                </a:lnTo>
                <a:lnTo>
                  <a:pt x="1210108" y="57194"/>
                </a:lnTo>
                <a:lnTo>
                  <a:pt x="1165792" y="38202"/>
                </a:lnTo>
                <a:lnTo>
                  <a:pt x="1122110" y="24257"/>
                </a:lnTo>
                <a:lnTo>
                  <a:pt x="1081671" y="14605"/>
                </a:lnTo>
                <a:lnTo>
                  <a:pt x="1076083" y="13690"/>
                </a:lnTo>
                <a:lnTo>
                  <a:pt x="1073289" y="12763"/>
                </a:lnTo>
                <a:lnTo>
                  <a:pt x="1039944" y="7211"/>
                </a:lnTo>
                <a:lnTo>
                  <a:pt x="1006360" y="3219"/>
                </a:lnTo>
                <a:lnTo>
                  <a:pt x="973062" y="808"/>
                </a:lnTo>
                <a:lnTo>
                  <a:pt x="940574" y="0"/>
                </a:lnTo>
                <a:close/>
              </a:path>
            </a:pathLst>
          </a:custGeom>
          <a:solidFill>
            <a:srgbClr val="FDEBE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714567" y="2590419"/>
            <a:ext cx="120189" cy="12141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653682" y="2442210"/>
            <a:ext cx="70066" cy="69468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514843" y="2661030"/>
            <a:ext cx="92582" cy="94614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7349422" y="2737357"/>
            <a:ext cx="63500" cy="61594"/>
          </a:xfrm>
          <a:custGeom>
            <a:avLst/>
            <a:gdLst/>
            <a:ahLst/>
            <a:cxnLst/>
            <a:rect l="l" t="t" r="r" b="b"/>
            <a:pathLst>
              <a:path w="63500" h="61594">
                <a:moveTo>
                  <a:pt x="31182" y="0"/>
                </a:moveTo>
                <a:lnTo>
                  <a:pt x="29658" y="0"/>
                </a:lnTo>
                <a:lnTo>
                  <a:pt x="18385" y="2337"/>
                </a:lnTo>
                <a:lnTo>
                  <a:pt x="10243" y="8890"/>
                </a:lnTo>
                <a:lnTo>
                  <a:pt x="4601" y="18966"/>
                </a:lnTo>
                <a:lnTo>
                  <a:pt x="829" y="31877"/>
                </a:lnTo>
                <a:lnTo>
                  <a:pt x="0" y="45067"/>
                </a:lnTo>
                <a:lnTo>
                  <a:pt x="3813" y="54149"/>
                </a:lnTo>
                <a:lnTo>
                  <a:pt x="11152" y="59398"/>
                </a:lnTo>
                <a:lnTo>
                  <a:pt x="20895" y="61087"/>
                </a:lnTo>
                <a:lnTo>
                  <a:pt x="32829" y="59221"/>
                </a:lnTo>
                <a:lnTo>
                  <a:pt x="44834" y="53879"/>
                </a:lnTo>
                <a:lnTo>
                  <a:pt x="55506" y="45442"/>
                </a:lnTo>
                <a:lnTo>
                  <a:pt x="63440" y="34290"/>
                </a:lnTo>
                <a:lnTo>
                  <a:pt x="60432" y="19579"/>
                </a:lnTo>
                <a:lnTo>
                  <a:pt x="56328" y="9572"/>
                </a:lnTo>
                <a:lnTo>
                  <a:pt x="48510" y="3446"/>
                </a:lnTo>
                <a:lnTo>
                  <a:pt x="34357" y="381"/>
                </a:lnTo>
                <a:lnTo>
                  <a:pt x="31182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587868" y="2844038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5" h="45719">
                <a:moveTo>
                  <a:pt x="28448" y="0"/>
                </a:moveTo>
                <a:lnTo>
                  <a:pt x="26288" y="0"/>
                </a:lnTo>
                <a:lnTo>
                  <a:pt x="25146" y="126"/>
                </a:lnTo>
                <a:lnTo>
                  <a:pt x="17162" y="1770"/>
                </a:lnTo>
                <a:lnTo>
                  <a:pt x="9858" y="5080"/>
                </a:lnTo>
                <a:lnTo>
                  <a:pt x="3911" y="10199"/>
                </a:lnTo>
                <a:lnTo>
                  <a:pt x="0" y="17272"/>
                </a:lnTo>
                <a:lnTo>
                  <a:pt x="1039" y="27497"/>
                </a:lnTo>
                <a:lnTo>
                  <a:pt x="8889" y="36496"/>
                </a:lnTo>
                <a:lnTo>
                  <a:pt x="20359" y="42900"/>
                </a:lnTo>
                <a:lnTo>
                  <a:pt x="32257" y="45338"/>
                </a:lnTo>
                <a:lnTo>
                  <a:pt x="36702" y="45338"/>
                </a:lnTo>
                <a:lnTo>
                  <a:pt x="40512" y="44195"/>
                </a:lnTo>
                <a:lnTo>
                  <a:pt x="42672" y="41275"/>
                </a:lnTo>
                <a:lnTo>
                  <a:pt x="47878" y="37592"/>
                </a:lnTo>
                <a:lnTo>
                  <a:pt x="48754" y="24110"/>
                </a:lnTo>
                <a:lnTo>
                  <a:pt x="46307" y="12033"/>
                </a:lnTo>
                <a:lnTo>
                  <a:pt x="39788" y="3337"/>
                </a:lnTo>
                <a:lnTo>
                  <a:pt x="28448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48383" y="1566036"/>
            <a:ext cx="121411" cy="120126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18996" y="1793367"/>
            <a:ext cx="94615" cy="92456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400047" y="1677027"/>
            <a:ext cx="69596" cy="70028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1695450" y="1987930"/>
            <a:ext cx="60960" cy="63500"/>
          </a:xfrm>
          <a:custGeom>
            <a:avLst/>
            <a:gdLst/>
            <a:ahLst/>
            <a:cxnLst/>
            <a:rect l="l" t="t" r="r" b="b"/>
            <a:pathLst>
              <a:path w="60960" h="63500">
                <a:moveTo>
                  <a:pt x="34162" y="0"/>
                </a:moveTo>
                <a:lnTo>
                  <a:pt x="254" y="29082"/>
                </a:lnTo>
                <a:lnTo>
                  <a:pt x="0" y="30733"/>
                </a:lnTo>
                <a:lnTo>
                  <a:pt x="0" y="33655"/>
                </a:lnTo>
                <a:lnTo>
                  <a:pt x="31750" y="62611"/>
                </a:lnTo>
                <a:lnTo>
                  <a:pt x="44940" y="63367"/>
                </a:lnTo>
                <a:lnTo>
                  <a:pt x="54022" y="59515"/>
                </a:lnTo>
                <a:lnTo>
                  <a:pt x="59271" y="52163"/>
                </a:lnTo>
                <a:lnTo>
                  <a:pt x="60960" y="42418"/>
                </a:lnTo>
                <a:lnTo>
                  <a:pt x="59094" y="30557"/>
                </a:lnTo>
                <a:lnTo>
                  <a:pt x="53752" y="18589"/>
                </a:lnTo>
                <a:lnTo>
                  <a:pt x="45315" y="7931"/>
                </a:lnTo>
                <a:lnTo>
                  <a:pt x="34162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802002" y="1764170"/>
            <a:ext cx="45720" cy="48895"/>
          </a:xfrm>
          <a:custGeom>
            <a:avLst/>
            <a:gdLst/>
            <a:ahLst/>
            <a:cxnLst/>
            <a:rect l="l" t="t" r="r" b="b"/>
            <a:pathLst>
              <a:path w="45719" h="48894">
                <a:moveTo>
                  <a:pt x="24110" y="0"/>
                </a:moveTo>
                <a:lnTo>
                  <a:pt x="12033" y="2446"/>
                </a:lnTo>
                <a:lnTo>
                  <a:pt x="3337" y="8965"/>
                </a:lnTo>
                <a:lnTo>
                  <a:pt x="0" y="20306"/>
                </a:lnTo>
                <a:lnTo>
                  <a:pt x="0" y="22465"/>
                </a:lnTo>
                <a:lnTo>
                  <a:pt x="17272" y="48627"/>
                </a:lnTo>
                <a:lnTo>
                  <a:pt x="27497" y="47658"/>
                </a:lnTo>
                <a:lnTo>
                  <a:pt x="36496" y="39832"/>
                </a:lnTo>
                <a:lnTo>
                  <a:pt x="42900" y="28338"/>
                </a:lnTo>
                <a:lnTo>
                  <a:pt x="45339" y="16369"/>
                </a:lnTo>
                <a:lnTo>
                  <a:pt x="45339" y="11924"/>
                </a:lnTo>
                <a:lnTo>
                  <a:pt x="44196" y="8241"/>
                </a:lnTo>
                <a:lnTo>
                  <a:pt x="41275" y="5955"/>
                </a:lnTo>
                <a:lnTo>
                  <a:pt x="37592" y="875"/>
                </a:lnTo>
                <a:lnTo>
                  <a:pt x="24110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724783" y="2890773"/>
            <a:ext cx="1694814" cy="635"/>
          </a:xfrm>
          <a:custGeom>
            <a:avLst/>
            <a:gdLst/>
            <a:ahLst/>
            <a:cxnLst/>
            <a:rect l="l" t="t" r="r" b="b"/>
            <a:pathLst>
              <a:path w="1694814" h="635">
                <a:moveTo>
                  <a:pt x="1694433" y="126"/>
                </a:moveTo>
                <a:lnTo>
                  <a:pt x="0" y="0"/>
                </a:lnTo>
              </a:path>
            </a:pathLst>
          </a:custGeom>
          <a:ln w="19050">
            <a:solidFill>
              <a:srgbClr val="DF665D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1059891" y="819150"/>
            <a:ext cx="7025005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6000" i="0" dirty="0">
                <a:latin typeface="Caveat" charset="0"/>
              </a:rPr>
              <a:t>Artikel </a:t>
            </a:r>
            <a:r>
              <a:rPr sz="6000" i="0" dirty="0" err="1">
                <a:latin typeface="Caveat" charset="0"/>
              </a:rPr>
              <a:t>Ilmiah</a:t>
            </a:r>
            <a:r>
              <a:rPr lang="en-US" sz="6000" i="0" dirty="0">
                <a:latin typeface="Caveat" charset="0"/>
              </a:rPr>
              <a:t> </a:t>
            </a:r>
            <a:r>
              <a:rPr lang="en-US" sz="6000" i="0" dirty="0" err="1">
                <a:latin typeface="Caveat" charset="0"/>
              </a:rPr>
              <a:t>Sebagai</a:t>
            </a:r>
            <a:r>
              <a:rPr lang="en-US" sz="6000" i="0" dirty="0">
                <a:latin typeface="Caveat" charset="0"/>
              </a:rPr>
              <a:t> </a:t>
            </a:r>
            <a:r>
              <a:rPr lang="en-US" sz="6000" i="0" dirty="0" err="1">
                <a:latin typeface="Caveat" charset="0"/>
              </a:rPr>
              <a:t>Tugas</a:t>
            </a:r>
            <a:r>
              <a:rPr lang="en-US" sz="6000" i="0" dirty="0">
                <a:latin typeface="Caveat" charset="0"/>
              </a:rPr>
              <a:t> Akhir</a:t>
            </a:r>
            <a:endParaRPr sz="6000" i="0" dirty="0">
              <a:latin typeface="Caveat" charset="0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036189" y="3071241"/>
            <a:ext cx="307530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585858"/>
                </a:solidFill>
                <a:latin typeface="Nunito" pitchFamily="2" charset="0"/>
                <a:cs typeface="Arial"/>
              </a:rPr>
              <a:t>Oleh:</a:t>
            </a:r>
            <a:endParaRPr sz="2000" dirty="0">
              <a:latin typeface="Nunito" pitchFamily="2" charset="0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585858"/>
                </a:solidFill>
                <a:latin typeface="Nunito" pitchFamily="2" charset="0"/>
                <a:cs typeface="Arial"/>
              </a:rPr>
              <a:t>Rusi</a:t>
            </a:r>
            <a:r>
              <a:rPr sz="2000" b="1" spc="-40" dirty="0">
                <a:solidFill>
                  <a:srgbClr val="585858"/>
                </a:solidFill>
                <a:latin typeface="Nunito" pitchFamily="2" charset="0"/>
                <a:cs typeface="Arial"/>
              </a:rPr>
              <a:t> </a:t>
            </a:r>
            <a:r>
              <a:rPr sz="2000" b="1" dirty="0">
                <a:solidFill>
                  <a:srgbClr val="585858"/>
                </a:solidFill>
                <a:latin typeface="Nunito" pitchFamily="2" charset="0"/>
                <a:cs typeface="Arial"/>
              </a:rPr>
              <a:t>Ulfa</a:t>
            </a:r>
            <a:r>
              <a:rPr sz="2000" b="1" spc="-30" dirty="0">
                <a:solidFill>
                  <a:srgbClr val="585858"/>
                </a:solidFill>
                <a:latin typeface="Nunito" pitchFamily="2" charset="0"/>
                <a:cs typeface="Arial"/>
              </a:rPr>
              <a:t> </a:t>
            </a:r>
            <a:r>
              <a:rPr sz="2000" b="1" dirty="0">
                <a:solidFill>
                  <a:srgbClr val="585858"/>
                </a:solidFill>
                <a:latin typeface="Nunito" pitchFamily="2" charset="0"/>
                <a:cs typeface="Arial"/>
              </a:rPr>
              <a:t>Hasanah,</a:t>
            </a:r>
            <a:r>
              <a:rPr sz="2000" b="1" spc="-50" dirty="0">
                <a:solidFill>
                  <a:srgbClr val="585858"/>
                </a:solidFill>
                <a:latin typeface="Nunito" pitchFamily="2" charset="0"/>
                <a:cs typeface="Arial"/>
              </a:rPr>
              <a:t> </a:t>
            </a:r>
            <a:r>
              <a:rPr sz="2000" b="1" dirty="0">
                <a:solidFill>
                  <a:srgbClr val="585858"/>
                </a:solidFill>
                <a:latin typeface="Nunito" pitchFamily="2" charset="0"/>
                <a:cs typeface="Arial"/>
              </a:rPr>
              <a:t>M.Pd.</a:t>
            </a:r>
            <a:endParaRPr sz="2000" dirty="0">
              <a:latin typeface="Nunito" pitchFamily="2" charset="0"/>
              <a:cs typeface="Arial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046" y="1034288"/>
            <a:ext cx="170917" cy="16763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0827" y="233425"/>
            <a:ext cx="90396" cy="9156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62065" y="233299"/>
            <a:ext cx="90118" cy="9169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38837" y="4747856"/>
            <a:ext cx="110168" cy="10910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28916" y="276479"/>
            <a:ext cx="110162" cy="10922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0" y="0"/>
            <a:ext cx="1379220" cy="1096645"/>
          </a:xfrm>
          <a:custGeom>
            <a:avLst/>
            <a:gdLst/>
            <a:ahLst/>
            <a:cxnLst/>
            <a:rect l="l" t="t" r="r" b="b"/>
            <a:pathLst>
              <a:path w="1379220" h="1096645">
                <a:moveTo>
                  <a:pt x="1378968" y="0"/>
                </a:moveTo>
                <a:lnTo>
                  <a:pt x="1315573" y="0"/>
                </a:lnTo>
                <a:lnTo>
                  <a:pt x="1294370" y="28511"/>
                </a:lnTo>
                <a:lnTo>
                  <a:pt x="1267291" y="63616"/>
                </a:lnTo>
                <a:lnTo>
                  <a:pt x="1239438" y="98455"/>
                </a:lnTo>
                <a:lnTo>
                  <a:pt x="1210811" y="133027"/>
                </a:lnTo>
                <a:lnTo>
                  <a:pt x="1181411" y="167331"/>
                </a:lnTo>
                <a:lnTo>
                  <a:pt x="1151238" y="201367"/>
                </a:lnTo>
                <a:lnTo>
                  <a:pt x="1120294" y="235135"/>
                </a:lnTo>
                <a:lnTo>
                  <a:pt x="1088578" y="268632"/>
                </a:lnTo>
                <a:lnTo>
                  <a:pt x="1056093" y="301860"/>
                </a:lnTo>
                <a:lnTo>
                  <a:pt x="1022839" y="334816"/>
                </a:lnTo>
                <a:lnTo>
                  <a:pt x="988816" y="367500"/>
                </a:lnTo>
                <a:lnTo>
                  <a:pt x="954025" y="399911"/>
                </a:lnTo>
                <a:lnTo>
                  <a:pt x="918467" y="432049"/>
                </a:lnTo>
                <a:lnTo>
                  <a:pt x="882143" y="463913"/>
                </a:lnTo>
                <a:lnTo>
                  <a:pt x="845054" y="495502"/>
                </a:lnTo>
                <a:lnTo>
                  <a:pt x="807199" y="526816"/>
                </a:lnTo>
                <a:lnTo>
                  <a:pt x="768582" y="557853"/>
                </a:lnTo>
                <a:lnTo>
                  <a:pt x="729200" y="588613"/>
                </a:lnTo>
                <a:lnTo>
                  <a:pt x="689057" y="619095"/>
                </a:lnTo>
                <a:lnTo>
                  <a:pt x="648152" y="649298"/>
                </a:lnTo>
                <a:lnTo>
                  <a:pt x="606486" y="679222"/>
                </a:lnTo>
                <a:lnTo>
                  <a:pt x="564061" y="708866"/>
                </a:lnTo>
                <a:lnTo>
                  <a:pt x="520876" y="738230"/>
                </a:lnTo>
                <a:lnTo>
                  <a:pt x="476932" y="767311"/>
                </a:lnTo>
                <a:lnTo>
                  <a:pt x="432231" y="796111"/>
                </a:lnTo>
                <a:lnTo>
                  <a:pt x="386773" y="824627"/>
                </a:lnTo>
                <a:lnTo>
                  <a:pt x="340559" y="852860"/>
                </a:lnTo>
                <a:lnTo>
                  <a:pt x="293590" y="880808"/>
                </a:lnTo>
                <a:lnTo>
                  <a:pt x="245866" y="908470"/>
                </a:lnTo>
                <a:lnTo>
                  <a:pt x="197388" y="935847"/>
                </a:lnTo>
                <a:lnTo>
                  <a:pt x="148157" y="962937"/>
                </a:lnTo>
                <a:lnTo>
                  <a:pt x="98174" y="989739"/>
                </a:lnTo>
                <a:lnTo>
                  <a:pt x="47439" y="1016253"/>
                </a:lnTo>
                <a:lnTo>
                  <a:pt x="33723" y="1022971"/>
                </a:lnTo>
                <a:lnTo>
                  <a:pt x="0" y="1039834"/>
                </a:lnTo>
                <a:lnTo>
                  <a:pt x="0" y="1096456"/>
                </a:lnTo>
                <a:lnTo>
                  <a:pt x="11259" y="1091013"/>
                </a:lnTo>
                <a:lnTo>
                  <a:pt x="32148" y="1080674"/>
                </a:lnTo>
                <a:lnTo>
                  <a:pt x="121811" y="1034147"/>
                </a:lnTo>
                <a:lnTo>
                  <a:pt x="172176" y="1007167"/>
                </a:lnTo>
                <a:lnTo>
                  <a:pt x="221795" y="979893"/>
                </a:lnTo>
                <a:lnTo>
                  <a:pt x="270665" y="952325"/>
                </a:lnTo>
                <a:lnTo>
                  <a:pt x="318785" y="924464"/>
                </a:lnTo>
                <a:lnTo>
                  <a:pt x="366156" y="896311"/>
                </a:lnTo>
                <a:lnTo>
                  <a:pt x="412776" y="867867"/>
                </a:lnTo>
                <a:lnTo>
                  <a:pt x="458643" y="839132"/>
                </a:lnTo>
                <a:lnTo>
                  <a:pt x="503757" y="810108"/>
                </a:lnTo>
                <a:lnTo>
                  <a:pt x="548117" y="780796"/>
                </a:lnTo>
                <a:lnTo>
                  <a:pt x="591722" y="751196"/>
                </a:lnTo>
                <a:lnTo>
                  <a:pt x="634571" y="721309"/>
                </a:lnTo>
                <a:lnTo>
                  <a:pt x="676663" y="691137"/>
                </a:lnTo>
                <a:lnTo>
                  <a:pt x="717996" y="660680"/>
                </a:lnTo>
                <a:lnTo>
                  <a:pt x="758570" y="629940"/>
                </a:lnTo>
                <a:lnTo>
                  <a:pt x="798384" y="598916"/>
                </a:lnTo>
                <a:lnTo>
                  <a:pt x="837437" y="567610"/>
                </a:lnTo>
                <a:lnTo>
                  <a:pt x="875728" y="536023"/>
                </a:lnTo>
                <a:lnTo>
                  <a:pt x="913256" y="504156"/>
                </a:lnTo>
                <a:lnTo>
                  <a:pt x="950020" y="472010"/>
                </a:lnTo>
                <a:lnTo>
                  <a:pt x="986018" y="439585"/>
                </a:lnTo>
                <a:lnTo>
                  <a:pt x="1021250" y="406882"/>
                </a:lnTo>
                <a:lnTo>
                  <a:pt x="1055716" y="373903"/>
                </a:lnTo>
                <a:lnTo>
                  <a:pt x="1089413" y="340649"/>
                </a:lnTo>
                <a:lnTo>
                  <a:pt x="1122341" y="307119"/>
                </a:lnTo>
                <a:lnTo>
                  <a:pt x="1154499" y="273316"/>
                </a:lnTo>
                <a:lnTo>
                  <a:pt x="1185885" y="239240"/>
                </a:lnTo>
                <a:lnTo>
                  <a:pt x="1216500" y="204892"/>
                </a:lnTo>
                <a:lnTo>
                  <a:pt x="1246342" y="170273"/>
                </a:lnTo>
                <a:lnTo>
                  <a:pt x="1275409" y="135383"/>
                </a:lnTo>
                <a:lnTo>
                  <a:pt x="1303702" y="100224"/>
                </a:lnTo>
                <a:lnTo>
                  <a:pt x="1331218" y="64797"/>
                </a:lnTo>
                <a:lnTo>
                  <a:pt x="1357957" y="29103"/>
                </a:lnTo>
                <a:lnTo>
                  <a:pt x="1378968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1724" y="4310926"/>
            <a:ext cx="90428" cy="9163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0" y="2675889"/>
            <a:ext cx="734060" cy="1428115"/>
            <a:chOff x="0" y="2675889"/>
            <a:chExt cx="734060" cy="1428115"/>
          </a:xfrm>
        </p:grpSpPr>
        <p:sp>
          <p:nvSpPr>
            <p:cNvPr id="11" name="object 11"/>
            <p:cNvSpPr/>
            <p:nvPr/>
          </p:nvSpPr>
          <p:spPr>
            <a:xfrm>
              <a:off x="0" y="2675889"/>
              <a:ext cx="734060" cy="1170940"/>
            </a:xfrm>
            <a:custGeom>
              <a:avLst/>
              <a:gdLst/>
              <a:ahLst/>
              <a:cxnLst/>
              <a:rect l="l" t="t" r="r" b="b"/>
              <a:pathLst>
                <a:path w="734060" h="1170939">
                  <a:moveTo>
                    <a:pt x="133172" y="0"/>
                  </a:moveTo>
                  <a:lnTo>
                    <a:pt x="90289" y="1412"/>
                  </a:lnTo>
                  <a:lnTo>
                    <a:pt x="45003" y="5587"/>
                  </a:lnTo>
                  <a:lnTo>
                    <a:pt x="6141" y="11231"/>
                  </a:lnTo>
                  <a:lnTo>
                    <a:pt x="0" y="12349"/>
                  </a:lnTo>
                  <a:lnTo>
                    <a:pt x="0" y="1159370"/>
                  </a:lnTo>
                  <a:lnTo>
                    <a:pt x="37536" y="1166447"/>
                  </a:lnTo>
                  <a:lnTo>
                    <a:pt x="82894" y="1170559"/>
                  </a:lnTo>
                  <a:lnTo>
                    <a:pt x="97363" y="1170940"/>
                  </a:lnTo>
                  <a:lnTo>
                    <a:pt x="104645" y="1170940"/>
                  </a:lnTo>
                  <a:lnTo>
                    <a:pt x="160995" y="1168207"/>
                  </a:lnTo>
                  <a:lnTo>
                    <a:pt x="216940" y="1160510"/>
                  </a:lnTo>
                  <a:lnTo>
                    <a:pt x="271447" y="1148597"/>
                  </a:lnTo>
                  <a:lnTo>
                    <a:pt x="323481" y="1133221"/>
                  </a:lnTo>
                  <a:lnTo>
                    <a:pt x="367346" y="1117240"/>
                  </a:lnTo>
                  <a:lnTo>
                    <a:pt x="410223" y="1098360"/>
                  </a:lnTo>
                  <a:lnTo>
                    <a:pt x="451793" y="1076661"/>
                  </a:lnTo>
                  <a:lnTo>
                    <a:pt x="491740" y="1052222"/>
                  </a:lnTo>
                  <a:lnTo>
                    <a:pt x="529748" y="1025125"/>
                  </a:lnTo>
                  <a:lnTo>
                    <a:pt x="565501" y="995449"/>
                  </a:lnTo>
                  <a:lnTo>
                    <a:pt x="598680" y="963275"/>
                  </a:lnTo>
                  <a:lnTo>
                    <a:pt x="628971" y="928684"/>
                  </a:lnTo>
                  <a:lnTo>
                    <a:pt x="656055" y="891755"/>
                  </a:lnTo>
                  <a:lnTo>
                    <a:pt x="679616" y="852569"/>
                  </a:lnTo>
                  <a:lnTo>
                    <a:pt x="699339" y="811207"/>
                  </a:lnTo>
                  <a:lnTo>
                    <a:pt x="714905" y="767749"/>
                  </a:lnTo>
                  <a:lnTo>
                    <a:pt x="725998" y="722275"/>
                  </a:lnTo>
                  <a:lnTo>
                    <a:pt x="732303" y="674866"/>
                  </a:lnTo>
                  <a:lnTo>
                    <a:pt x="733501" y="625602"/>
                  </a:lnTo>
                  <a:lnTo>
                    <a:pt x="729677" y="580818"/>
                  </a:lnTo>
                  <a:lnTo>
                    <a:pt x="721152" y="535493"/>
                  </a:lnTo>
                  <a:lnTo>
                    <a:pt x="708345" y="490007"/>
                  </a:lnTo>
                  <a:lnTo>
                    <a:pt x="691678" y="444739"/>
                  </a:lnTo>
                  <a:lnTo>
                    <a:pt x="671568" y="400070"/>
                  </a:lnTo>
                  <a:lnTo>
                    <a:pt x="648436" y="356377"/>
                  </a:lnTo>
                  <a:lnTo>
                    <a:pt x="622702" y="314042"/>
                  </a:lnTo>
                  <a:lnTo>
                    <a:pt x="594785" y="273445"/>
                  </a:lnTo>
                  <a:lnTo>
                    <a:pt x="565105" y="234963"/>
                  </a:lnTo>
                  <a:lnTo>
                    <a:pt x="534081" y="198979"/>
                  </a:lnTo>
                  <a:lnTo>
                    <a:pt x="502134" y="165870"/>
                  </a:lnTo>
                  <a:lnTo>
                    <a:pt x="469684" y="136017"/>
                  </a:lnTo>
                  <a:lnTo>
                    <a:pt x="423035" y="98371"/>
                  </a:lnTo>
                  <a:lnTo>
                    <a:pt x="377102" y="67230"/>
                  </a:lnTo>
                  <a:lnTo>
                    <a:pt x="331170" y="42334"/>
                  </a:lnTo>
                  <a:lnTo>
                    <a:pt x="284524" y="23423"/>
                  </a:lnTo>
                  <a:lnTo>
                    <a:pt x="236452" y="10237"/>
                  </a:lnTo>
                  <a:lnTo>
                    <a:pt x="186239" y="2515"/>
                  </a:lnTo>
                  <a:lnTo>
                    <a:pt x="133172" y="0"/>
                  </a:lnTo>
                  <a:close/>
                </a:path>
              </a:pathLst>
            </a:custGeom>
            <a:solidFill>
              <a:srgbClr val="FFB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2922269"/>
              <a:ext cx="609600" cy="1181735"/>
            </a:xfrm>
            <a:custGeom>
              <a:avLst/>
              <a:gdLst/>
              <a:ahLst/>
              <a:cxnLst/>
              <a:rect l="l" t="t" r="r" b="b"/>
              <a:pathLst>
                <a:path w="609600" h="1181735">
                  <a:moveTo>
                    <a:pt x="3810" y="0"/>
                  </a:moveTo>
                  <a:lnTo>
                    <a:pt x="0" y="0"/>
                  </a:lnTo>
                  <a:lnTo>
                    <a:pt x="0" y="11303"/>
                  </a:lnTo>
                  <a:lnTo>
                    <a:pt x="2526" y="11303"/>
                  </a:lnTo>
                  <a:lnTo>
                    <a:pt x="55461" y="13807"/>
                  </a:lnTo>
                  <a:lnTo>
                    <a:pt x="105391" y="21482"/>
                  </a:lnTo>
                  <a:lnTo>
                    <a:pt x="153064" y="34566"/>
                  </a:lnTo>
                  <a:lnTo>
                    <a:pt x="199224" y="53299"/>
                  </a:lnTo>
                  <a:lnTo>
                    <a:pt x="244619" y="77922"/>
                  </a:lnTo>
                  <a:lnTo>
                    <a:pt x="289993" y="108674"/>
                  </a:lnTo>
                  <a:lnTo>
                    <a:pt x="336092" y="145796"/>
                  </a:lnTo>
                  <a:lnTo>
                    <a:pt x="369637" y="176826"/>
                  </a:lnTo>
                  <a:lnTo>
                    <a:pt x="403138" y="211900"/>
                  </a:lnTo>
                  <a:lnTo>
                    <a:pt x="435960" y="250543"/>
                  </a:lnTo>
                  <a:lnTo>
                    <a:pt x="467469" y="292282"/>
                  </a:lnTo>
                  <a:lnTo>
                    <a:pt x="497030" y="336646"/>
                  </a:lnTo>
                  <a:lnTo>
                    <a:pt x="524007" y="383160"/>
                  </a:lnTo>
                  <a:lnTo>
                    <a:pt x="547765" y="431352"/>
                  </a:lnTo>
                  <a:lnTo>
                    <a:pt x="567670" y="480750"/>
                  </a:lnTo>
                  <a:lnTo>
                    <a:pt x="583087" y="530879"/>
                  </a:lnTo>
                  <a:lnTo>
                    <a:pt x="593380" y="581268"/>
                  </a:lnTo>
                  <a:lnTo>
                    <a:pt x="597915" y="631444"/>
                  </a:lnTo>
                  <a:lnTo>
                    <a:pt x="596524" y="684119"/>
                  </a:lnTo>
                  <a:lnTo>
                    <a:pt x="589463" y="734088"/>
                  </a:lnTo>
                  <a:lnTo>
                    <a:pt x="577195" y="781345"/>
                  </a:lnTo>
                  <a:lnTo>
                    <a:pt x="560180" y="825883"/>
                  </a:lnTo>
                  <a:lnTo>
                    <a:pt x="538882" y="867695"/>
                  </a:lnTo>
                  <a:lnTo>
                    <a:pt x="513761" y="906774"/>
                  </a:lnTo>
                  <a:lnTo>
                    <a:pt x="485280" y="943113"/>
                  </a:lnTo>
                  <a:lnTo>
                    <a:pt x="453900" y="976705"/>
                  </a:lnTo>
                  <a:lnTo>
                    <a:pt x="420084" y="1007544"/>
                  </a:lnTo>
                  <a:lnTo>
                    <a:pt x="384293" y="1035623"/>
                  </a:lnTo>
                  <a:lnTo>
                    <a:pt x="346989" y="1060935"/>
                  </a:lnTo>
                  <a:lnTo>
                    <a:pt x="308635" y="1083473"/>
                  </a:lnTo>
                  <a:lnTo>
                    <a:pt x="269691" y="1103231"/>
                  </a:lnTo>
                  <a:lnTo>
                    <a:pt x="230620" y="1120201"/>
                  </a:lnTo>
                  <a:lnTo>
                    <a:pt x="191884" y="1134376"/>
                  </a:lnTo>
                  <a:lnTo>
                    <a:pt x="151492" y="1146442"/>
                  </a:lnTo>
                  <a:lnTo>
                    <a:pt x="104001" y="1157571"/>
                  </a:lnTo>
                  <a:lnTo>
                    <a:pt x="50777" y="1166078"/>
                  </a:lnTo>
                  <a:lnTo>
                    <a:pt x="0" y="1169782"/>
                  </a:lnTo>
                  <a:lnTo>
                    <a:pt x="0" y="1181116"/>
                  </a:lnTo>
                  <a:lnTo>
                    <a:pt x="51759" y="1177282"/>
                  </a:lnTo>
                  <a:lnTo>
                    <a:pt x="105910" y="1168463"/>
                  </a:lnTo>
                  <a:lnTo>
                    <a:pt x="154206" y="1156910"/>
                  </a:lnTo>
                  <a:lnTo>
                    <a:pt x="195211" y="1144371"/>
                  </a:lnTo>
                  <a:lnTo>
                    <a:pt x="234737" y="1130015"/>
                  </a:lnTo>
                  <a:lnTo>
                    <a:pt x="274592" y="1112780"/>
                  </a:lnTo>
                  <a:lnTo>
                    <a:pt x="314307" y="1092677"/>
                  </a:lnTo>
                  <a:lnTo>
                    <a:pt x="353413" y="1069716"/>
                  </a:lnTo>
                  <a:lnTo>
                    <a:pt x="391442" y="1043908"/>
                  </a:lnTo>
                  <a:lnTo>
                    <a:pt x="427923" y="1015261"/>
                  </a:lnTo>
                  <a:lnTo>
                    <a:pt x="462388" y="983787"/>
                  </a:lnTo>
                  <a:lnTo>
                    <a:pt x="494368" y="949496"/>
                  </a:lnTo>
                  <a:lnTo>
                    <a:pt x="523394" y="912399"/>
                  </a:lnTo>
                  <a:lnTo>
                    <a:pt x="548996" y="872505"/>
                  </a:lnTo>
                  <a:lnTo>
                    <a:pt x="570707" y="829824"/>
                  </a:lnTo>
                  <a:lnTo>
                    <a:pt x="588056" y="784367"/>
                  </a:lnTo>
                  <a:lnTo>
                    <a:pt x="600574" y="736145"/>
                  </a:lnTo>
                  <a:lnTo>
                    <a:pt x="607793" y="685167"/>
                  </a:lnTo>
                  <a:lnTo>
                    <a:pt x="609244" y="631444"/>
                  </a:lnTo>
                  <a:lnTo>
                    <a:pt x="605266" y="584637"/>
                  </a:lnTo>
                  <a:lnTo>
                    <a:pt x="596331" y="537621"/>
                  </a:lnTo>
                  <a:lnTo>
                    <a:pt x="582934" y="490767"/>
                  </a:lnTo>
                  <a:lnTo>
                    <a:pt x="565571" y="444448"/>
                  </a:lnTo>
                  <a:lnTo>
                    <a:pt x="544738" y="399035"/>
                  </a:lnTo>
                  <a:lnTo>
                    <a:pt x="520931" y="354901"/>
                  </a:lnTo>
                  <a:lnTo>
                    <a:pt x="494646" y="312418"/>
                  </a:lnTo>
                  <a:lnTo>
                    <a:pt x="466379" y="271958"/>
                  </a:lnTo>
                  <a:lnTo>
                    <a:pt x="436626" y="233894"/>
                  </a:lnTo>
                  <a:lnTo>
                    <a:pt x="405882" y="198597"/>
                  </a:lnTo>
                  <a:lnTo>
                    <a:pt x="374644" y="166440"/>
                  </a:lnTo>
                  <a:lnTo>
                    <a:pt x="343407" y="137794"/>
                  </a:lnTo>
                  <a:lnTo>
                    <a:pt x="302296" y="104162"/>
                  </a:lnTo>
                  <a:lnTo>
                    <a:pt x="261845" y="75545"/>
                  </a:lnTo>
                  <a:lnTo>
                    <a:pt x="221533" y="51779"/>
                  </a:lnTo>
                  <a:lnTo>
                    <a:pt x="180838" y="32702"/>
                  </a:lnTo>
                  <a:lnTo>
                    <a:pt x="139239" y="18149"/>
                  </a:lnTo>
                  <a:lnTo>
                    <a:pt x="96216" y="7957"/>
                  </a:lnTo>
                  <a:lnTo>
                    <a:pt x="51246" y="1962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FFF6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844915" y="3367133"/>
            <a:ext cx="201294" cy="21993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595868" y="3651503"/>
            <a:ext cx="164083" cy="15862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26856" y="3218164"/>
            <a:ext cx="96774" cy="13343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17941" y="3905270"/>
            <a:ext cx="99567" cy="1100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844153" y="3876665"/>
            <a:ext cx="86995" cy="7383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374804" y="4682719"/>
            <a:ext cx="219676" cy="19739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092957" y="4508129"/>
            <a:ext cx="157225" cy="16150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534803" y="4428217"/>
            <a:ext cx="135921" cy="88222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834231" y="4396572"/>
            <a:ext cx="114169" cy="94757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008629" y="4800772"/>
            <a:ext cx="73979" cy="84777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5633465" y="4616894"/>
            <a:ext cx="2317115" cy="528320"/>
          </a:xfrm>
          <a:custGeom>
            <a:avLst/>
            <a:gdLst/>
            <a:ahLst/>
            <a:cxnLst/>
            <a:rect l="l" t="t" r="r" b="b"/>
            <a:pathLst>
              <a:path w="2317115" h="528320">
                <a:moveTo>
                  <a:pt x="1477517" y="0"/>
                </a:moveTo>
                <a:lnTo>
                  <a:pt x="1415845" y="1203"/>
                </a:lnTo>
                <a:lnTo>
                  <a:pt x="1357098" y="4503"/>
                </a:lnTo>
                <a:lnTo>
                  <a:pt x="1301892" y="9437"/>
                </a:lnTo>
                <a:lnTo>
                  <a:pt x="1250846" y="15541"/>
                </a:lnTo>
                <a:lnTo>
                  <a:pt x="1204576" y="22349"/>
                </a:lnTo>
                <a:lnTo>
                  <a:pt x="1163701" y="29400"/>
                </a:lnTo>
                <a:lnTo>
                  <a:pt x="1105721" y="40607"/>
                </a:lnTo>
                <a:lnTo>
                  <a:pt x="1048676" y="52553"/>
                </a:lnTo>
                <a:lnTo>
                  <a:pt x="992567" y="65236"/>
                </a:lnTo>
                <a:lnTo>
                  <a:pt x="937397" y="78655"/>
                </a:lnTo>
                <a:lnTo>
                  <a:pt x="883168" y="92810"/>
                </a:lnTo>
                <a:lnTo>
                  <a:pt x="829882" y="107698"/>
                </a:lnTo>
                <a:lnTo>
                  <a:pt x="777543" y="123318"/>
                </a:lnTo>
                <a:lnTo>
                  <a:pt x="726152" y="139670"/>
                </a:lnTo>
                <a:lnTo>
                  <a:pt x="675713" y="156751"/>
                </a:lnTo>
                <a:lnTo>
                  <a:pt x="626226" y="174561"/>
                </a:lnTo>
                <a:lnTo>
                  <a:pt x="577696" y="193097"/>
                </a:lnTo>
                <a:lnTo>
                  <a:pt x="530124" y="212360"/>
                </a:lnTo>
                <a:lnTo>
                  <a:pt x="483512" y="232348"/>
                </a:lnTo>
                <a:lnTo>
                  <a:pt x="437864" y="253059"/>
                </a:lnTo>
                <a:lnTo>
                  <a:pt x="393181" y="274492"/>
                </a:lnTo>
                <a:lnTo>
                  <a:pt x="349467" y="296646"/>
                </a:lnTo>
                <a:lnTo>
                  <a:pt x="306723" y="319519"/>
                </a:lnTo>
                <a:lnTo>
                  <a:pt x="264951" y="343111"/>
                </a:lnTo>
                <a:lnTo>
                  <a:pt x="224156" y="367419"/>
                </a:lnTo>
                <a:lnTo>
                  <a:pt x="184337" y="392443"/>
                </a:lnTo>
                <a:lnTo>
                  <a:pt x="145500" y="418182"/>
                </a:lnTo>
                <a:lnTo>
                  <a:pt x="107644" y="444634"/>
                </a:lnTo>
                <a:lnTo>
                  <a:pt x="70774" y="471797"/>
                </a:lnTo>
                <a:lnTo>
                  <a:pt x="34892" y="499671"/>
                </a:lnTo>
                <a:lnTo>
                  <a:pt x="0" y="528255"/>
                </a:lnTo>
                <a:lnTo>
                  <a:pt x="56769" y="528255"/>
                </a:lnTo>
                <a:lnTo>
                  <a:pt x="92075" y="500824"/>
                </a:lnTo>
                <a:lnTo>
                  <a:pt x="128364" y="474093"/>
                </a:lnTo>
                <a:lnTo>
                  <a:pt x="165634" y="448064"/>
                </a:lnTo>
                <a:lnTo>
                  <a:pt x="203882" y="422738"/>
                </a:lnTo>
                <a:lnTo>
                  <a:pt x="243105" y="398115"/>
                </a:lnTo>
                <a:lnTo>
                  <a:pt x="283301" y="374197"/>
                </a:lnTo>
                <a:lnTo>
                  <a:pt x="324467" y="350985"/>
                </a:lnTo>
                <a:lnTo>
                  <a:pt x="366601" y="328479"/>
                </a:lnTo>
                <a:lnTo>
                  <a:pt x="409701" y="306681"/>
                </a:lnTo>
                <a:lnTo>
                  <a:pt x="453763" y="285592"/>
                </a:lnTo>
                <a:lnTo>
                  <a:pt x="498786" y="265213"/>
                </a:lnTo>
                <a:lnTo>
                  <a:pt x="544766" y="245544"/>
                </a:lnTo>
                <a:lnTo>
                  <a:pt x="591701" y="226588"/>
                </a:lnTo>
                <a:lnTo>
                  <a:pt x="639589" y="208344"/>
                </a:lnTo>
                <a:lnTo>
                  <a:pt x="688427" y="190814"/>
                </a:lnTo>
                <a:lnTo>
                  <a:pt x="738213" y="173999"/>
                </a:lnTo>
                <a:lnTo>
                  <a:pt x="788943" y="157900"/>
                </a:lnTo>
                <a:lnTo>
                  <a:pt x="840616" y="142518"/>
                </a:lnTo>
                <a:lnTo>
                  <a:pt x="893229" y="127855"/>
                </a:lnTo>
                <a:lnTo>
                  <a:pt x="946780" y="113910"/>
                </a:lnTo>
                <a:lnTo>
                  <a:pt x="1001265" y="100685"/>
                </a:lnTo>
                <a:lnTo>
                  <a:pt x="1056683" y="88181"/>
                </a:lnTo>
                <a:lnTo>
                  <a:pt x="1113030" y="76399"/>
                </a:lnTo>
                <a:lnTo>
                  <a:pt x="1170305" y="65341"/>
                </a:lnTo>
                <a:lnTo>
                  <a:pt x="1210450" y="58352"/>
                </a:lnTo>
                <a:lnTo>
                  <a:pt x="1255926" y="51601"/>
                </a:lnTo>
                <a:lnTo>
                  <a:pt x="1306115" y="45546"/>
                </a:lnTo>
                <a:lnTo>
                  <a:pt x="1360400" y="40651"/>
                </a:lnTo>
                <a:lnTo>
                  <a:pt x="1418163" y="37376"/>
                </a:lnTo>
                <a:lnTo>
                  <a:pt x="1478788" y="36182"/>
                </a:lnTo>
                <a:lnTo>
                  <a:pt x="1525577" y="36923"/>
                </a:lnTo>
                <a:lnTo>
                  <a:pt x="1573355" y="39274"/>
                </a:lnTo>
                <a:lnTo>
                  <a:pt x="1621866" y="43427"/>
                </a:lnTo>
                <a:lnTo>
                  <a:pt x="1670854" y="49573"/>
                </a:lnTo>
                <a:lnTo>
                  <a:pt x="1720065" y="57904"/>
                </a:lnTo>
                <a:lnTo>
                  <a:pt x="1769243" y="68612"/>
                </a:lnTo>
                <a:lnTo>
                  <a:pt x="1818132" y="81889"/>
                </a:lnTo>
                <a:lnTo>
                  <a:pt x="1863279" y="96865"/>
                </a:lnTo>
                <a:lnTo>
                  <a:pt x="1907751" y="114386"/>
                </a:lnTo>
                <a:lnTo>
                  <a:pt x="1951336" y="134614"/>
                </a:lnTo>
                <a:lnTo>
                  <a:pt x="1993822" y="157709"/>
                </a:lnTo>
                <a:lnTo>
                  <a:pt x="2035000" y="183835"/>
                </a:lnTo>
                <a:lnTo>
                  <a:pt x="2074657" y="213153"/>
                </a:lnTo>
                <a:lnTo>
                  <a:pt x="2112583" y="245825"/>
                </a:lnTo>
                <a:lnTo>
                  <a:pt x="2148567" y="282012"/>
                </a:lnTo>
                <a:lnTo>
                  <a:pt x="2182398" y="321877"/>
                </a:lnTo>
                <a:lnTo>
                  <a:pt x="2213864" y="365582"/>
                </a:lnTo>
                <a:lnTo>
                  <a:pt x="2239059" y="407562"/>
                </a:lnTo>
                <a:lnTo>
                  <a:pt x="2258647" y="448521"/>
                </a:lnTo>
                <a:lnTo>
                  <a:pt x="2272639" y="488678"/>
                </a:lnTo>
                <a:lnTo>
                  <a:pt x="2281047" y="528255"/>
                </a:lnTo>
                <a:lnTo>
                  <a:pt x="2316988" y="528255"/>
                </a:lnTo>
                <a:lnTo>
                  <a:pt x="2308109" y="483312"/>
                </a:lnTo>
                <a:lnTo>
                  <a:pt x="2292921" y="437881"/>
                </a:lnTo>
                <a:lnTo>
                  <a:pt x="2271446" y="392007"/>
                </a:lnTo>
                <a:lnTo>
                  <a:pt x="2243709" y="345732"/>
                </a:lnTo>
                <a:lnTo>
                  <a:pt x="2211629" y="301039"/>
                </a:lnTo>
                <a:lnTo>
                  <a:pt x="2177245" y="260158"/>
                </a:lnTo>
                <a:lnTo>
                  <a:pt x="2140757" y="222936"/>
                </a:lnTo>
                <a:lnTo>
                  <a:pt x="2102367" y="189221"/>
                </a:lnTo>
                <a:lnTo>
                  <a:pt x="2062276" y="158859"/>
                </a:lnTo>
                <a:lnTo>
                  <a:pt x="2020682" y="131699"/>
                </a:lnTo>
                <a:lnTo>
                  <a:pt x="1977789" y="107589"/>
                </a:lnTo>
                <a:lnTo>
                  <a:pt x="1933795" y="86375"/>
                </a:lnTo>
                <a:lnTo>
                  <a:pt x="1888902" y="67905"/>
                </a:lnTo>
                <a:lnTo>
                  <a:pt x="1843311" y="52027"/>
                </a:lnTo>
                <a:lnTo>
                  <a:pt x="1797222" y="38587"/>
                </a:lnTo>
                <a:lnTo>
                  <a:pt x="1750836" y="27435"/>
                </a:lnTo>
                <a:lnTo>
                  <a:pt x="1704353" y="18416"/>
                </a:lnTo>
                <a:lnTo>
                  <a:pt x="1657975" y="11380"/>
                </a:lnTo>
                <a:lnTo>
                  <a:pt x="1611901" y="6172"/>
                </a:lnTo>
                <a:lnTo>
                  <a:pt x="1566333" y="2641"/>
                </a:lnTo>
                <a:lnTo>
                  <a:pt x="1521472" y="635"/>
                </a:lnTo>
                <a:lnTo>
                  <a:pt x="1477517" y="0"/>
                </a:lnTo>
                <a:close/>
              </a:path>
            </a:pathLst>
          </a:custGeom>
          <a:solidFill>
            <a:srgbClr val="FFB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623554" y="278009"/>
            <a:ext cx="520700" cy="2306320"/>
          </a:xfrm>
          <a:custGeom>
            <a:avLst/>
            <a:gdLst/>
            <a:ahLst/>
            <a:cxnLst/>
            <a:rect l="l" t="t" r="r" b="b"/>
            <a:pathLst>
              <a:path w="520700" h="2306320">
                <a:moveTo>
                  <a:pt x="520446" y="0"/>
                </a:moveTo>
                <a:lnTo>
                  <a:pt x="437848" y="22535"/>
                </a:lnTo>
                <a:lnTo>
                  <a:pt x="391979" y="44010"/>
                </a:lnTo>
                <a:lnTo>
                  <a:pt x="345694" y="71748"/>
                </a:lnTo>
                <a:lnTo>
                  <a:pt x="300999" y="103848"/>
                </a:lnTo>
                <a:lnTo>
                  <a:pt x="260118" y="138249"/>
                </a:lnTo>
                <a:lnTo>
                  <a:pt x="222896" y="174752"/>
                </a:lnTo>
                <a:lnTo>
                  <a:pt x="189182" y="213155"/>
                </a:lnTo>
                <a:lnTo>
                  <a:pt x="158823" y="253257"/>
                </a:lnTo>
                <a:lnTo>
                  <a:pt x="131666" y="294858"/>
                </a:lnTo>
                <a:lnTo>
                  <a:pt x="107558" y="337758"/>
                </a:lnTo>
                <a:lnTo>
                  <a:pt x="86347" y="381755"/>
                </a:lnTo>
                <a:lnTo>
                  <a:pt x="67881" y="426649"/>
                </a:lnTo>
                <a:lnTo>
                  <a:pt x="52006" y="472239"/>
                </a:lnTo>
                <a:lnTo>
                  <a:pt x="38571" y="518325"/>
                </a:lnTo>
                <a:lnTo>
                  <a:pt x="27422" y="564705"/>
                </a:lnTo>
                <a:lnTo>
                  <a:pt x="18407" y="611180"/>
                </a:lnTo>
                <a:lnTo>
                  <a:pt x="11373" y="657547"/>
                </a:lnTo>
                <a:lnTo>
                  <a:pt x="6168" y="703608"/>
                </a:lnTo>
                <a:lnTo>
                  <a:pt x="2639" y="749160"/>
                </a:lnTo>
                <a:lnTo>
                  <a:pt x="634" y="794004"/>
                </a:lnTo>
                <a:lnTo>
                  <a:pt x="0" y="837939"/>
                </a:lnTo>
                <a:lnTo>
                  <a:pt x="1202" y="899655"/>
                </a:lnTo>
                <a:lnTo>
                  <a:pt x="4501" y="958415"/>
                </a:lnTo>
                <a:lnTo>
                  <a:pt x="9429" y="1013611"/>
                </a:lnTo>
                <a:lnTo>
                  <a:pt x="15522" y="1064638"/>
                </a:lnTo>
                <a:lnTo>
                  <a:pt x="22313" y="1110889"/>
                </a:lnTo>
                <a:lnTo>
                  <a:pt x="29337" y="1151756"/>
                </a:lnTo>
                <a:lnTo>
                  <a:pt x="40557" y="1209735"/>
                </a:lnTo>
                <a:lnTo>
                  <a:pt x="52514" y="1266782"/>
                </a:lnTo>
                <a:lnTo>
                  <a:pt x="65208" y="1322894"/>
                </a:lnTo>
                <a:lnTo>
                  <a:pt x="78637" y="1378068"/>
                </a:lnTo>
                <a:lnTo>
                  <a:pt x="92800" y="1432301"/>
                </a:lnTo>
                <a:lnTo>
                  <a:pt x="107695" y="1485591"/>
                </a:lnTo>
                <a:lnTo>
                  <a:pt x="123322" y="1537935"/>
                </a:lnTo>
                <a:lnTo>
                  <a:pt x="139678" y="1589330"/>
                </a:lnTo>
                <a:lnTo>
                  <a:pt x="156763" y="1639775"/>
                </a:lnTo>
                <a:lnTo>
                  <a:pt x="174576" y="1689266"/>
                </a:lnTo>
                <a:lnTo>
                  <a:pt x="193114" y="1737802"/>
                </a:lnTo>
                <a:lnTo>
                  <a:pt x="212378" y="1785378"/>
                </a:lnTo>
                <a:lnTo>
                  <a:pt x="232365" y="1831993"/>
                </a:lnTo>
                <a:lnTo>
                  <a:pt x="253075" y="1877645"/>
                </a:lnTo>
                <a:lnTo>
                  <a:pt x="274505" y="1922330"/>
                </a:lnTo>
                <a:lnTo>
                  <a:pt x="296656" y="1966046"/>
                </a:lnTo>
                <a:lnTo>
                  <a:pt x="319525" y="2008790"/>
                </a:lnTo>
                <a:lnTo>
                  <a:pt x="343111" y="2050560"/>
                </a:lnTo>
                <a:lnTo>
                  <a:pt x="367413" y="2091353"/>
                </a:lnTo>
                <a:lnTo>
                  <a:pt x="392431" y="2131167"/>
                </a:lnTo>
                <a:lnTo>
                  <a:pt x="418161" y="2170000"/>
                </a:lnTo>
                <a:lnTo>
                  <a:pt x="444604" y="2207847"/>
                </a:lnTo>
                <a:lnTo>
                  <a:pt x="471757" y="2244707"/>
                </a:lnTo>
                <a:lnTo>
                  <a:pt x="499621" y="2280578"/>
                </a:lnTo>
                <a:lnTo>
                  <a:pt x="520446" y="2306000"/>
                </a:lnTo>
                <a:lnTo>
                  <a:pt x="520446" y="2248717"/>
                </a:lnTo>
                <a:lnTo>
                  <a:pt x="500761" y="2223382"/>
                </a:lnTo>
                <a:lnTo>
                  <a:pt x="474031" y="2187095"/>
                </a:lnTo>
                <a:lnTo>
                  <a:pt x="448002" y="2149828"/>
                </a:lnTo>
                <a:lnTo>
                  <a:pt x="422677" y="2111583"/>
                </a:lnTo>
                <a:lnTo>
                  <a:pt x="398055" y="2072365"/>
                </a:lnTo>
                <a:lnTo>
                  <a:pt x="374138" y="2032173"/>
                </a:lnTo>
                <a:lnTo>
                  <a:pt x="350926" y="1991012"/>
                </a:lnTo>
                <a:lnTo>
                  <a:pt x="328422" y="1948883"/>
                </a:lnTo>
                <a:lnTo>
                  <a:pt x="306625" y="1905789"/>
                </a:lnTo>
                <a:lnTo>
                  <a:pt x="285537" y="1861731"/>
                </a:lnTo>
                <a:lnTo>
                  <a:pt x="265158" y="1816714"/>
                </a:lnTo>
                <a:lnTo>
                  <a:pt x="245490" y="1770738"/>
                </a:lnTo>
                <a:lnTo>
                  <a:pt x="226535" y="1723806"/>
                </a:lnTo>
                <a:lnTo>
                  <a:pt x="208291" y="1675921"/>
                </a:lnTo>
                <a:lnTo>
                  <a:pt x="190762" y="1627085"/>
                </a:lnTo>
                <a:lnTo>
                  <a:pt x="173947" y="1577300"/>
                </a:lnTo>
                <a:lnTo>
                  <a:pt x="157848" y="1526568"/>
                </a:lnTo>
                <a:lnTo>
                  <a:pt x="142466" y="1474893"/>
                </a:lnTo>
                <a:lnTo>
                  <a:pt x="127801" y="1422276"/>
                </a:lnTo>
                <a:lnTo>
                  <a:pt x="113855" y="1368720"/>
                </a:lnTo>
                <a:lnTo>
                  <a:pt x="100629" y="1314228"/>
                </a:lnTo>
                <a:lnTo>
                  <a:pt x="88123" y="1258800"/>
                </a:lnTo>
                <a:lnTo>
                  <a:pt x="76339" y="1202441"/>
                </a:lnTo>
                <a:lnTo>
                  <a:pt x="65277" y="1145152"/>
                </a:lnTo>
                <a:lnTo>
                  <a:pt x="58317" y="1105006"/>
                </a:lnTo>
                <a:lnTo>
                  <a:pt x="51585" y="1059530"/>
                </a:lnTo>
                <a:lnTo>
                  <a:pt x="45545" y="1009341"/>
                </a:lnTo>
                <a:lnTo>
                  <a:pt x="40658" y="955056"/>
                </a:lnTo>
                <a:lnTo>
                  <a:pt x="37387" y="897293"/>
                </a:lnTo>
                <a:lnTo>
                  <a:pt x="36195" y="836669"/>
                </a:lnTo>
                <a:lnTo>
                  <a:pt x="36934" y="789926"/>
                </a:lnTo>
                <a:lnTo>
                  <a:pt x="39282" y="742179"/>
                </a:lnTo>
                <a:lnTo>
                  <a:pt x="43432" y="693684"/>
                </a:lnTo>
                <a:lnTo>
                  <a:pt x="49577" y="644695"/>
                </a:lnTo>
                <a:lnTo>
                  <a:pt x="57910" y="595469"/>
                </a:lnTo>
                <a:lnTo>
                  <a:pt x="68625" y="546260"/>
                </a:lnTo>
                <a:lnTo>
                  <a:pt x="81915" y="497325"/>
                </a:lnTo>
                <a:lnTo>
                  <a:pt x="96888" y="452208"/>
                </a:lnTo>
                <a:lnTo>
                  <a:pt x="114408" y="407754"/>
                </a:lnTo>
                <a:lnTo>
                  <a:pt x="134637" y="364177"/>
                </a:lnTo>
                <a:lnTo>
                  <a:pt x="157735" y="321689"/>
                </a:lnTo>
                <a:lnTo>
                  <a:pt x="183864" y="280504"/>
                </a:lnTo>
                <a:lnTo>
                  <a:pt x="213186" y="240835"/>
                </a:lnTo>
                <a:lnTo>
                  <a:pt x="245862" y="202897"/>
                </a:lnTo>
                <a:lnTo>
                  <a:pt x="282054" y="166901"/>
                </a:lnTo>
                <a:lnTo>
                  <a:pt x="321924" y="133062"/>
                </a:lnTo>
                <a:lnTo>
                  <a:pt x="365632" y="101593"/>
                </a:lnTo>
                <a:lnTo>
                  <a:pt x="407552" y="76415"/>
                </a:lnTo>
                <a:lnTo>
                  <a:pt x="448484" y="56857"/>
                </a:lnTo>
                <a:lnTo>
                  <a:pt x="488630" y="42871"/>
                </a:lnTo>
                <a:lnTo>
                  <a:pt x="520446" y="36067"/>
                </a:lnTo>
                <a:lnTo>
                  <a:pt x="520446" y="0"/>
                </a:lnTo>
                <a:close/>
              </a:path>
            </a:pathLst>
          </a:custGeom>
          <a:solidFill>
            <a:srgbClr val="FFB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830986" y="291160"/>
            <a:ext cx="75545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i="0" dirty="0">
                <a:latin typeface="Caveat" charset="0"/>
              </a:rPr>
              <a:t>Bentuk Tugas Akhir Mahasiswa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2020951" y="2397596"/>
            <a:ext cx="11906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b="1" spc="-90" dirty="0">
                <a:solidFill>
                  <a:srgbClr val="DF665D"/>
                </a:solidFill>
                <a:latin typeface="Nunito" pitchFamily="2" charset="0"/>
                <a:cs typeface="Arial"/>
              </a:rPr>
              <a:t>SKR</a:t>
            </a:r>
            <a:r>
              <a:rPr sz="2000" b="1" spc="-45" dirty="0">
                <a:solidFill>
                  <a:srgbClr val="DF665D"/>
                </a:solidFill>
                <a:latin typeface="Nunito" pitchFamily="2" charset="0"/>
                <a:cs typeface="Arial"/>
              </a:rPr>
              <a:t>I</a:t>
            </a:r>
            <a:r>
              <a:rPr sz="2000" b="1" spc="-65" dirty="0">
                <a:solidFill>
                  <a:srgbClr val="DF665D"/>
                </a:solidFill>
                <a:latin typeface="Nunito" pitchFamily="2" charset="0"/>
                <a:cs typeface="Arial"/>
              </a:rPr>
              <a:t>P</a:t>
            </a:r>
            <a:r>
              <a:rPr sz="2000" b="1" spc="-75" dirty="0">
                <a:solidFill>
                  <a:srgbClr val="DF665D"/>
                </a:solidFill>
                <a:latin typeface="Nunito" pitchFamily="2" charset="0"/>
                <a:cs typeface="Arial"/>
              </a:rPr>
              <a:t>S</a:t>
            </a:r>
            <a:r>
              <a:rPr sz="2000" b="1" spc="10" dirty="0">
                <a:solidFill>
                  <a:srgbClr val="DF665D"/>
                </a:solidFill>
                <a:latin typeface="Nunito" pitchFamily="2" charset="0"/>
                <a:cs typeface="Arial"/>
              </a:rPr>
              <a:t>I</a:t>
            </a:r>
            <a:endParaRPr sz="2000" dirty="0">
              <a:latin typeface="Nunito" pitchFamily="2" charset="0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96510" y="2397596"/>
            <a:ext cx="25444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b="1" spc="-65" dirty="0">
                <a:solidFill>
                  <a:srgbClr val="DF665D"/>
                </a:solidFill>
                <a:latin typeface="Nunito" pitchFamily="2" charset="0"/>
                <a:cs typeface="Arial"/>
              </a:rPr>
              <a:t>ARTIKEL</a:t>
            </a:r>
            <a:r>
              <a:rPr sz="2000" b="1" spc="-85" dirty="0">
                <a:solidFill>
                  <a:srgbClr val="DF665D"/>
                </a:solidFill>
                <a:latin typeface="Nunito" pitchFamily="2" charset="0"/>
                <a:cs typeface="Arial"/>
              </a:rPr>
              <a:t> </a:t>
            </a:r>
            <a:r>
              <a:rPr sz="2000" b="1" spc="-90" dirty="0">
                <a:solidFill>
                  <a:srgbClr val="DF665D"/>
                </a:solidFill>
                <a:latin typeface="Nunito" pitchFamily="2" charset="0"/>
                <a:cs typeface="Arial"/>
              </a:rPr>
              <a:t>JURNAL </a:t>
            </a:r>
            <a:r>
              <a:rPr sz="2000" b="1" spc="-650" dirty="0">
                <a:solidFill>
                  <a:srgbClr val="DF665D"/>
                </a:solidFill>
                <a:latin typeface="Nunito" pitchFamily="2" charset="0"/>
                <a:cs typeface="Arial"/>
              </a:rPr>
              <a:t> </a:t>
            </a:r>
            <a:r>
              <a:rPr sz="2000" b="1" spc="-40" dirty="0">
                <a:solidFill>
                  <a:srgbClr val="DF665D"/>
                </a:solidFill>
                <a:latin typeface="Nunito" pitchFamily="2" charset="0"/>
                <a:cs typeface="Arial"/>
              </a:rPr>
              <a:t>TERAKREDITASI </a:t>
            </a:r>
            <a:r>
              <a:rPr sz="2000" b="1" spc="-35" dirty="0">
                <a:solidFill>
                  <a:srgbClr val="DF665D"/>
                </a:solidFill>
                <a:latin typeface="Nunito" pitchFamily="2" charset="0"/>
                <a:cs typeface="Arial"/>
              </a:rPr>
              <a:t> </a:t>
            </a:r>
            <a:r>
              <a:rPr sz="2000" b="1" spc="5" dirty="0">
                <a:solidFill>
                  <a:srgbClr val="DF665D"/>
                </a:solidFill>
                <a:latin typeface="Nunito" pitchFamily="2" charset="0"/>
                <a:cs typeface="Arial"/>
              </a:rPr>
              <a:t>NASIONAL</a:t>
            </a:r>
            <a:endParaRPr sz="2000" dirty="0">
              <a:latin typeface="Nunito" pitchFamily="2" charset="0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724144" y="1920838"/>
            <a:ext cx="357505" cy="355600"/>
          </a:xfrm>
          <a:custGeom>
            <a:avLst/>
            <a:gdLst/>
            <a:ahLst/>
            <a:cxnLst/>
            <a:rect l="l" t="t" r="r" b="b"/>
            <a:pathLst>
              <a:path w="357504" h="355600">
                <a:moveTo>
                  <a:pt x="144526" y="146431"/>
                </a:moveTo>
                <a:lnTo>
                  <a:pt x="125857" y="146431"/>
                </a:lnTo>
                <a:lnTo>
                  <a:pt x="125857" y="164973"/>
                </a:lnTo>
                <a:lnTo>
                  <a:pt x="131914" y="161569"/>
                </a:lnTo>
                <a:lnTo>
                  <a:pt x="137287" y="157086"/>
                </a:lnTo>
                <a:lnTo>
                  <a:pt x="141605" y="151930"/>
                </a:lnTo>
                <a:lnTo>
                  <a:pt x="144526" y="146431"/>
                </a:lnTo>
                <a:close/>
              </a:path>
              <a:path w="357504" h="355600">
                <a:moveTo>
                  <a:pt x="144526" y="124968"/>
                </a:moveTo>
                <a:lnTo>
                  <a:pt x="139852" y="116243"/>
                </a:lnTo>
                <a:lnTo>
                  <a:pt x="133184" y="109778"/>
                </a:lnTo>
                <a:lnTo>
                  <a:pt x="124942" y="105778"/>
                </a:lnTo>
                <a:lnTo>
                  <a:pt x="115570" y="104394"/>
                </a:lnTo>
                <a:lnTo>
                  <a:pt x="103174" y="106845"/>
                </a:lnTo>
                <a:lnTo>
                  <a:pt x="93129" y="113474"/>
                </a:lnTo>
                <a:lnTo>
                  <a:pt x="86398" y="123253"/>
                </a:lnTo>
                <a:lnTo>
                  <a:pt x="83947" y="135128"/>
                </a:lnTo>
                <a:lnTo>
                  <a:pt x="85458" y="145046"/>
                </a:lnTo>
                <a:lnTo>
                  <a:pt x="89763" y="153581"/>
                </a:lnTo>
                <a:lnTo>
                  <a:pt x="96532" y="160350"/>
                </a:lnTo>
                <a:lnTo>
                  <a:pt x="105410" y="164973"/>
                </a:lnTo>
                <a:lnTo>
                  <a:pt x="105410" y="129540"/>
                </a:lnTo>
                <a:lnTo>
                  <a:pt x="109982" y="124968"/>
                </a:lnTo>
                <a:lnTo>
                  <a:pt x="144526" y="124968"/>
                </a:lnTo>
                <a:close/>
              </a:path>
              <a:path w="357504" h="355600">
                <a:moveTo>
                  <a:pt x="189230" y="144526"/>
                </a:moveTo>
                <a:lnTo>
                  <a:pt x="166878" y="144526"/>
                </a:lnTo>
                <a:lnTo>
                  <a:pt x="161391" y="159461"/>
                </a:lnTo>
                <a:lnTo>
                  <a:pt x="152425" y="171665"/>
                </a:lnTo>
                <a:lnTo>
                  <a:pt x="140652" y="180555"/>
                </a:lnTo>
                <a:lnTo>
                  <a:pt x="126746" y="185547"/>
                </a:lnTo>
                <a:lnTo>
                  <a:pt x="126746" y="207899"/>
                </a:lnTo>
                <a:lnTo>
                  <a:pt x="189230" y="207899"/>
                </a:lnTo>
                <a:lnTo>
                  <a:pt x="189230" y="144526"/>
                </a:lnTo>
                <a:close/>
              </a:path>
              <a:path w="357504" h="355600">
                <a:moveTo>
                  <a:pt x="264795" y="62484"/>
                </a:moveTo>
                <a:lnTo>
                  <a:pt x="208915" y="6477"/>
                </a:lnTo>
                <a:lnTo>
                  <a:pt x="208915" y="62484"/>
                </a:lnTo>
                <a:lnTo>
                  <a:pt x="264795" y="62484"/>
                </a:lnTo>
                <a:close/>
              </a:path>
              <a:path w="357504" h="355600">
                <a:moveTo>
                  <a:pt x="270383" y="82931"/>
                </a:moveTo>
                <a:lnTo>
                  <a:pt x="208915" y="82931"/>
                </a:lnTo>
                <a:lnTo>
                  <a:pt x="208915" y="129540"/>
                </a:lnTo>
                <a:lnTo>
                  <a:pt x="208915" y="223786"/>
                </a:lnTo>
                <a:lnTo>
                  <a:pt x="208915" y="255536"/>
                </a:lnTo>
                <a:lnTo>
                  <a:pt x="208915" y="267589"/>
                </a:lnTo>
                <a:lnTo>
                  <a:pt x="208915" y="297446"/>
                </a:lnTo>
                <a:lnTo>
                  <a:pt x="208915" y="308610"/>
                </a:lnTo>
                <a:lnTo>
                  <a:pt x="204216" y="314198"/>
                </a:lnTo>
                <a:lnTo>
                  <a:pt x="68072" y="314198"/>
                </a:lnTo>
                <a:lnTo>
                  <a:pt x="63373" y="309499"/>
                </a:lnTo>
                <a:lnTo>
                  <a:pt x="63373" y="297446"/>
                </a:lnTo>
                <a:lnTo>
                  <a:pt x="68072" y="292747"/>
                </a:lnTo>
                <a:lnTo>
                  <a:pt x="204216" y="292747"/>
                </a:lnTo>
                <a:lnTo>
                  <a:pt x="208915" y="297446"/>
                </a:lnTo>
                <a:lnTo>
                  <a:pt x="208915" y="267589"/>
                </a:lnTo>
                <a:lnTo>
                  <a:pt x="204216" y="272288"/>
                </a:lnTo>
                <a:lnTo>
                  <a:pt x="193040" y="272288"/>
                </a:lnTo>
                <a:lnTo>
                  <a:pt x="188341" y="267589"/>
                </a:lnTo>
                <a:lnTo>
                  <a:pt x="188341" y="255536"/>
                </a:lnTo>
                <a:lnTo>
                  <a:pt x="193040" y="250825"/>
                </a:lnTo>
                <a:lnTo>
                  <a:pt x="204216" y="250825"/>
                </a:lnTo>
                <a:lnTo>
                  <a:pt x="208915" y="255536"/>
                </a:lnTo>
                <a:lnTo>
                  <a:pt x="208915" y="223786"/>
                </a:lnTo>
                <a:lnTo>
                  <a:pt x="204216" y="228485"/>
                </a:lnTo>
                <a:lnTo>
                  <a:pt x="166878" y="228485"/>
                </a:lnTo>
                <a:lnTo>
                  <a:pt x="166878" y="255536"/>
                </a:lnTo>
                <a:lnTo>
                  <a:pt x="166878" y="267589"/>
                </a:lnTo>
                <a:lnTo>
                  <a:pt x="162179" y="272288"/>
                </a:lnTo>
                <a:lnTo>
                  <a:pt x="68072" y="272288"/>
                </a:lnTo>
                <a:lnTo>
                  <a:pt x="63373" y="267589"/>
                </a:lnTo>
                <a:lnTo>
                  <a:pt x="63373" y="255536"/>
                </a:lnTo>
                <a:lnTo>
                  <a:pt x="68072" y="250825"/>
                </a:lnTo>
                <a:lnTo>
                  <a:pt x="162179" y="250825"/>
                </a:lnTo>
                <a:lnTo>
                  <a:pt x="166878" y="255536"/>
                </a:lnTo>
                <a:lnTo>
                  <a:pt x="166878" y="228485"/>
                </a:lnTo>
                <a:lnTo>
                  <a:pt x="109982" y="228485"/>
                </a:lnTo>
                <a:lnTo>
                  <a:pt x="105410" y="223786"/>
                </a:lnTo>
                <a:lnTo>
                  <a:pt x="105410" y="185547"/>
                </a:lnTo>
                <a:lnTo>
                  <a:pt x="88976" y="179235"/>
                </a:lnTo>
                <a:lnTo>
                  <a:pt x="75628" y="167944"/>
                </a:lnTo>
                <a:lnTo>
                  <a:pt x="66649" y="152641"/>
                </a:lnTo>
                <a:lnTo>
                  <a:pt x="63373" y="134239"/>
                </a:lnTo>
                <a:lnTo>
                  <a:pt x="67462" y="113868"/>
                </a:lnTo>
                <a:lnTo>
                  <a:pt x="78651" y="97282"/>
                </a:lnTo>
                <a:lnTo>
                  <a:pt x="95250" y="86131"/>
                </a:lnTo>
                <a:lnTo>
                  <a:pt x="115570" y="82042"/>
                </a:lnTo>
                <a:lnTo>
                  <a:pt x="133959" y="85191"/>
                </a:lnTo>
                <a:lnTo>
                  <a:pt x="149263" y="93903"/>
                </a:lnTo>
                <a:lnTo>
                  <a:pt x="160553" y="107175"/>
                </a:lnTo>
                <a:lnTo>
                  <a:pt x="166878" y="123952"/>
                </a:lnTo>
                <a:lnTo>
                  <a:pt x="199517" y="123952"/>
                </a:lnTo>
                <a:lnTo>
                  <a:pt x="204216" y="124968"/>
                </a:lnTo>
                <a:lnTo>
                  <a:pt x="208915" y="129540"/>
                </a:lnTo>
                <a:lnTo>
                  <a:pt x="208915" y="82931"/>
                </a:lnTo>
                <a:lnTo>
                  <a:pt x="193040" y="82931"/>
                </a:lnTo>
                <a:lnTo>
                  <a:pt x="192125" y="82042"/>
                </a:lnTo>
                <a:lnTo>
                  <a:pt x="188341" y="78359"/>
                </a:lnTo>
                <a:lnTo>
                  <a:pt x="188341" y="0"/>
                </a:lnTo>
                <a:lnTo>
                  <a:pt x="4699" y="0"/>
                </a:lnTo>
                <a:lnTo>
                  <a:pt x="0" y="4699"/>
                </a:lnTo>
                <a:lnTo>
                  <a:pt x="0" y="351536"/>
                </a:lnTo>
                <a:lnTo>
                  <a:pt x="4699" y="355219"/>
                </a:lnTo>
                <a:lnTo>
                  <a:pt x="265684" y="355219"/>
                </a:lnTo>
                <a:lnTo>
                  <a:pt x="270383" y="351536"/>
                </a:lnTo>
                <a:lnTo>
                  <a:pt x="270383" y="314198"/>
                </a:lnTo>
                <a:lnTo>
                  <a:pt x="270383" y="292747"/>
                </a:lnTo>
                <a:lnTo>
                  <a:pt x="270383" y="272288"/>
                </a:lnTo>
                <a:lnTo>
                  <a:pt x="270383" y="250825"/>
                </a:lnTo>
                <a:lnTo>
                  <a:pt x="270383" y="228485"/>
                </a:lnTo>
                <a:lnTo>
                  <a:pt x="270383" y="82931"/>
                </a:lnTo>
                <a:close/>
              </a:path>
              <a:path w="357504" h="355600">
                <a:moveTo>
                  <a:pt x="353441" y="83947"/>
                </a:moveTo>
                <a:lnTo>
                  <a:pt x="334772" y="29845"/>
                </a:lnTo>
                <a:lnTo>
                  <a:pt x="333756" y="25654"/>
                </a:lnTo>
                <a:lnTo>
                  <a:pt x="329819" y="23495"/>
                </a:lnTo>
                <a:lnTo>
                  <a:pt x="325628" y="23495"/>
                </a:lnTo>
                <a:lnTo>
                  <a:pt x="321437" y="23495"/>
                </a:lnTo>
                <a:lnTo>
                  <a:pt x="316992" y="25654"/>
                </a:lnTo>
                <a:lnTo>
                  <a:pt x="315087" y="29845"/>
                </a:lnTo>
                <a:lnTo>
                  <a:pt x="296545" y="83947"/>
                </a:lnTo>
                <a:lnTo>
                  <a:pt x="353441" y="83947"/>
                </a:lnTo>
                <a:close/>
              </a:path>
              <a:path w="357504" h="355600">
                <a:moveTo>
                  <a:pt x="357124" y="297446"/>
                </a:moveTo>
                <a:lnTo>
                  <a:pt x="293751" y="297446"/>
                </a:lnTo>
                <a:lnTo>
                  <a:pt x="293751" y="323469"/>
                </a:lnTo>
                <a:lnTo>
                  <a:pt x="296202" y="335419"/>
                </a:lnTo>
                <a:lnTo>
                  <a:pt x="302933" y="345236"/>
                </a:lnTo>
                <a:lnTo>
                  <a:pt x="312978" y="351891"/>
                </a:lnTo>
                <a:lnTo>
                  <a:pt x="325374" y="354330"/>
                </a:lnTo>
                <a:lnTo>
                  <a:pt x="337832" y="351891"/>
                </a:lnTo>
                <a:lnTo>
                  <a:pt x="347903" y="345236"/>
                </a:lnTo>
                <a:lnTo>
                  <a:pt x="354660" y="335419"/>
                </a:lnTo>
                <a:lnTo>
                  <a:pt x="357124" y="323469"/>
                </a:lnTo>
                <a:lnTo>
                  <a:pt x="357124" y="297446"/>
                </a:lnTo>
                <a:close/>
              </a:path>
              <a:path w="357504" h="355600">
                <a:moveTo>
                  <a:pt x="357136" y="256425"/>
                </a:moveTo>
                <a:lnTo>
                  <a:pt x="293751" y="256425"/>
                </a:lnTo>
                <a:lnTo>
                  <a:pt x="293751" y="277876"/>
                </a:lnTo>
                <a:lnTo>
                  <a:pt x="357136" y="277876"/>
                </a:lnTo>
                <a:lnTo>
                  <a:pt x="357136" y="256425"/>
                </a:lnTo>
                <a:close/>
              </a:path>
              <a:path w="357504" h="355600">
                <a:moveTo>
                  <a:pt x="357136" y="105295"/>
                </a:moveTo>
                <a:lnTo>
                  <a:pt x="293751" y="105295"/>
                </a:lnTo>
                <a:lnTo>
                  <a:pt x="293751" y="235839"/>
                </a:lnTo>
                <a:lnTo>
                  <a:pt x="357136" y="235839"/>
                </a:lnTo>
                <a:lnTo>
                  <a:pt x="357136" y="10529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20620" y="1890612"/>
            <a:ext cx="314960" cy="372110"/>
          </a:xfrm>
          <a:custGeom>
            <a:avLst/>
            <a:gdLst/>
            <a:ahLst/>
            <a:cxnLst/>
            <a:rect l="l" t="t" r="r" b="b"/>
            <a:pathLst>
              <a:path w="314960" h="372110">
                <a:moveTo>
                  <a:pt x="61594" y="0"/>
                </a:moveTo>
                <a:lnTo>
                  <a:pt x="37236" y="4841"/>
                </a:lnTo>
                <a:lnTo>
                  <a:pt x="17700" y="17970"/>
                </a:lnTo>
                <a:lnTo>
                  <a:pt x="4712" y="37290"/>
                </a:lnTo>
                <a:lnTo>
                  <a:pt x="0" y="60705"/>
                </a:lnTo>
                <a:lnTo>
                  <a:pt x="0" y="323088"/>
                </a:lnTo>
                <a:lnTo>
                  <a:pt x="3869" y="341959"/>
                </a:lnTo>
                <a:lnTo>
                  <a:pt x="14382" y="357473"/>
                </a:lnTo>
                <a:lnTo>
                  <a:pt x="29896" y="367986"/>
                </a:lnTo>
                <a:lnTo>
                  <a:pt x="48768" y="371855"/>
                </a:lnTo>
                <a:lnTo>
                  <a:pt x="309118" y="371855"/>
                </a:lnTo>
                <a:lnTo>
                  <a:pt x="314706" y="365378"/>
                </a:lnTo>
                <a:lnTo>
                  <a:pt x="314706" y="346074"/>
                </a:lnTo>
                <a:lnTo>
                  <a:pt x="48768" y="346074"/>
                </a:lnTo>
                <a:lnTo>
                  <a:pt x="39552" y="344146"/>
                </a:lnTo>
                <a:lnTo>
                  <a:pt x="31908" y="338931"/>
                </a:lnTo>
                <a:lnTo>
                  <a:pt x="26693" y="331287"/>
                </a:lnTo>
                <a:lnTo>
                  <a:pt x="24765" y="322071"/>
                </a:lnTo>
                <a:lnTo>
                  <a:pt x="26693" y="312791"/>
                </a:lnTo>
                <a:lnTo>
                  <a:pt x="31908" y="304879"/>
                </a:lnTo>
                <a:lnTo>
                  <a:pt x="39552" y="299372"/>
                </a:lnTo>
                <a:lnTo>
                  <a:pt x="48768" y="297306"/>
                </a:lnTo>
                <a:lnTo>
                  <a:pt x="314706" y="297306"/>
                </a:lnTo>
                <a:lnTo>
                  <a:pt x="314706" y="279780"/>
                </a:lnTo>
                <a:lnTo>
                  <a:pt x="24765" y="279780"/>
                </a:lnTo>
                <a:lnTo>
                  <a:pt x="24765" y="59816"/>
                </a:lnTo>
                <a:lnTo>
                  <a:pt x="26568" y="48305"/>
                </a:lnTo>
                <a:lnTo>
                  <a:pt x="31575" y="38592"/>
                </a:lnTo>
                <a:lnTo>
                  <a:pt x="39177" y="30759"/>
                </a:lnTo>
                <a:lnTo>
                  <a:pt x="48768" y="24891"/>
                </a:lnTo>
                <a:lnTo>
                  <a:pt x="192278" y="24891"/>
                </a:lnTo>
                <a:lnTo>
                  <a:pt x="192278" y="1904"/>
                </a:lnTo>
                <a:lnTo>
                  <a:pt x="61594" y="1904"/>
                </a:lnTo>
                <a:lnTo>
                  <a:pt x="61594" y="0"/>
                </a:lnTo>
                <a:close/>
              </a:path>
              <a:path w="314960" h="372110">
                <a:moveTo>
                  <a:pt x="314706" y="297306"/>
                </a:moveTo>
                <a:lnTo>
                  <a:pt x="289813" y="297306"/>
                </a:lnTo>
                <a:lnTo>
                  <a:pt x="289813" y="346074"/>
                </a:lnTo>
                <a:lnTo>
                  <a:pt x="314706" y="346074"/>
                </a:lnTo>
                <a:lnTo>
                  <a:pt x="314706" y="297306"/>
                </a:lnTo>
                <a:close/>
              </a:path>
              <a:path w="314960" h="372110">
                <a:moveTo>
                  <a:pt x="192278" y="24891"/>
                </a:moveTo>
                <a:lnTo>
                  <a:pt x="48768" y="24891"/>
                </a:lnTo>
                <a:lnTo>
                  <a:pt x="48768" y="272414"/>
                </a:lnTo>
                <a:lnTo>
                  <a:pt x="39497" y="272414"/>
                </a:lnTo>
                <a:lnTo>
                  <a:pt x="31242" y="275208"/>
                </a:lnTo>
                <a:lnTo>
                  <a:pt x="24765" y="279780"/>
                </a:lnTo>
                <a:lnTo>
                  <a:pt x="314706" y="279780"/>
                </a:lnTo>
                <a:lnTo>
                  <a:pt x="314706" y="121792"/>
                </a:lnTo>
                <a:lnTo>
                  <a:pt x="197993" y="121792"/>
                </a:lnTo>
                <a:lnTo>
                  <a:pt x="192278" y="117220"/>
                </a:lnTo>
                <a:lnTo>
                  <a:pt x="192278" y="24891"/>
                </a:lnTo>
                <a:close/>
              </a:path>
              <a:path w="314960" h="372110">
                <a:moveTo>
                  <a:pt x="229107" y="102235"/>
                </a:moveTo>
                <a:lnTo>
                  <a:pt x="210693" y="120650"/>
                </a:lnTo>
                <a:lnTo>
                  <a:pt x="207391" y="121792"/>
                </a:lnTo>
                <a:lnTo>
                  <a:pt x="251332" y="121792"/>
                </a:lnTo>
                <a:lnTo>
                  <a:pt x="248157" y="120650"/>
                </a:lnTo>
                <a:lnTo>
                  <a:pt x="245618" y="117855"/>
                </a:lnTo>
                <a:lnTo>
                  <a:pt x="229107" y="102235"/>
                </a:lnTo>
                <a:close/>
              </a:path>
              <a:path w="314960" h="372110">
                <a:moveTo>
                  <a:pt x="309118" y="1904"/>
                </a:moveTo>
                <a:lnTo>
                  <a:pt x="265938" y="1904"/>
                </a:lnTo>
                <a:lnTo>
                  <a:pt x="265938" y="117220"/>
                </a:lnTo>
                <a:lnTo>
                  <a:pt x="260223" y="121792"/>
                </a:lnTo>
                <a:lnTo>
                  <a:pt x="314706" y="121792"/>
                </a:lnTo>
                <a:lnTo>
                  <a:pt x="314706" y="6476"/>
                </a:lnTo>
                <a:lnTo>
                  <a:pt x="309118" y="1904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90473" y="3782364"/>
            <a:ext cx="7758532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(Keputusan</a:t>
            </a:r>
            <a:r>
              <a:rPr sz="1600" spc="18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6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Rektor</a:t>
            </a:r>
            <a:r>
              <a:rPr sz="1600" spc="17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600" spc="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Universitas</a:t>
            </a:r>
            <a:r>
              <a:rPr sz="1600" spc="16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600" spc="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Islam</a:t>
            </a:r>
            <a:r>
              <a:rPr sz="1600" spc="18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6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Negeri</a:t>
            </a:r>
            <a:r>
              <a:rPr sz="1600" spc="16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endParaRPr lang="en-US" sz="1600" spc="165" dirty="0">
              <a:solidFill>
                <a:srgbClr val="585858"/>
              </a:solidFill>
              <a:latin typeface="Nunito" pitchFamily="2" charset="0"/>
              <a:cs typeface="Microsoft Sans Serif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Sumatera </a:t>
            </a:r>
            <a:r>
              <a:rPr sz="1600" spc="-409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600" spc="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Utara</a:t>
            </a:r>
            <a:r>
              <a:rPr sz="1600" spc="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6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Medan</a:t>
            </a:r>
            <a:r>
              <a:rPr sz="16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600" spc="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Nomor </a:t>
            </a:r>
            <a:r>
              <a:rPr sz="1600" spc="6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325</a:t>
            </a:r>
            <a:r>
              <a:rPr sz="16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Tahun</a:t>
            </a:r>
            <a:r>
              <a:rPr sz="1600" spc="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600" spc="4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2021)</a:t>
            </a:r>
            <a:endParaRPr sz="1600" dirty="0">
              <a:latin typeface="Nunito" pitchFamily="2" charset="0"/>
              <a:cs typeface="Microsoft Sans Serif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41"/>
          <p:cNvSpPr txBox="1">
            <a:spLocks noGrp="1"/>
          </p:cNvSpPr>
          <p:nvPr>
            <p:ph type="title"/>
          </p:nvPr>
        </p:nvSpPr>
        <p:spPr>
          <a:xfrm>
            <a:off x="-571657" y="272070"/>
            <a:ext cx="6276900" cy="16900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5895" marR="404495">
              <a:lnSpc>
                <a:spcPct val="80000"/>
              </a:lnSpc>
              <a:spcBef>
                <a:spcPts val="1395"/>
              </a:spcBef>
            </a:pPr>
            <a:r>
              <a:rPr lang="sv-SE" sz="4400" dirty="0">
                <a:latin typeface="Caveat" charset="0"/>
              </a:rPr>
              <a:t>Apa itu Tugas  Akhir</a:t>
            </a:r>
            <a:br>
              <a:rPr lang="sv-SE" sz="4400" dirty="0">
                <a:latin typeface="Caveat" charset="0"/>
              </a:rPr>
            </a:br>
            <a:r>
              <a:rPr lang="sv-SE" sz="4400" u="heavy" dirty="0">
                <a:uFill>
                  <a:solidFill>
                    <a:srgbClr val="DF665D"/>
                  </a:solidFill>
                </a:uFill>
                <a:latin typeface="Caveat" charset="0"/>
              </a:rPr>
              <a:t> Artikel Jurnal? </a:t>
            </a:r>
            <a:endParaRPr dirty="0"/>
          </a:p>
        </p:txBody>
      </p:sp>
      <p:sp>
        <p:nvSpPr>
          <p:cNvPr id="829" name="Google Shape;829;p41"/>
          <p:cNvSpPr txBox="1">
            <a:spLocks noGrp="1"/>
          </p:cNvSpPr>
          <p:nvPr>
            <p:ph type="subTitle" idx="1"/>
          </p:nvPr>
        </p:nvSpPr>
        <p:spPr>
          <a:xfrm>
            <a:off x="4591774" y="895350"/>
            <a:ext cx="4171226" cy="36774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0"/>
              </a:spcBef>
            </a:pPr>
            <a:r>
              <a:rPr lang="en-US" sz="1800" spc="6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7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r</a:t>
            </a:r>
            <a:r>
              <a:rPr lang="en-US" sz="1800" spc="-6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t</a:t>
            </a:r>
            <a:r>
              <a:rPr lang="en-US" sz="1800" spc="-7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ikel</a:t>
            </a:r>
            <a:r>
              <a:rPr lang="en-US" sz="1800" spc="-10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4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il</a:t>
            </a:r>
            <a:r>
              <a:rPr lang="en-US" sz="1800" spc="-15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m</a:t>
            </a:r>
            <a:r>
              <a:rPr lang="en-US" sz="1800" spc="-5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i</a:t>
            </a:r>
            <a:r>
              <a:rPr lang="en-US" sz="1800" spc="-9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9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h</a:t>
            </a:r>
            <a:r>
              <a:rPr lang="en-US" sz="1800" spc="-13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5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yang</a:t>
            </a:r>
            <a:r>
              <a:rPr lang="en-US" sz="1800" spc="-12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9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d</a:t>
            </a:r>
            <a:r>
              <a:rPr lang="en-US" sz="1800" spc="-6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i</a:t>
            </a:r>
            <a:r>
              <a:rPr lang="en-US" sz="1800" spc="-8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t</a:t>
            </a:r>
            <a:r>
              <a:rPr lang="en-US" sz="1800" spc="-6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u</a:t>
            </a:r>
            <a:r>
              <a:rPr lang="en-US" sz="1800" spc="-4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l</a:t>
            </a:r>
            <a:r>
              <a:rPr lang="en-US" sz="1800" spc="-8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is</a:t>
            </a:r>
            <a:r>
              <a:rPr lang="en-US" sz="1800" spc="-12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114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o</a:t>
            </a:r>
            <a:r>
              <a:rPr lang="en-US" sz="180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l</a:t>
            </a:r>
            <a:r>
              <a:rPr lang="en-US" sz="1800" spc="-5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eh  </a:t>
            </a:r>
            <a:r>
              <a:rPr lang="en-US" sz="1800" b="1" spc="-25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m</a:t>
            </a:r>
            <a:r>
              <a:rPr lang="en-US" sz="1800" b="1" spc="-65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ahasi</a:t>
            </a:r>
            <a:r>
              <a:rPr lang="en-US" sz="1800" b="1" spc="-80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s</a:t>
            </a:r>
            <a:r>
              <a:rPr lang="en-US" sz="1800" b="1" spc="55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wa</a:t>
            </a:r>
            <a:r>
              <a:rPr lang="en-US" sz="1800" b="1" spc="-30" dirty="0">
                <a:solidFill>
                  <a:srgbClr val="585858"/>
                </a:solidFill>
                <a:latin typeface="Nunito" pitchFamily="2" charset="0"/>
                <a:cs typeface="Arial"/>
              </a:rPr>
              <a:t> </a:t>
            </a:r>
            <a:r>
              <a:rPr lang="en-US" sz="1800" spc="-9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d</a:t>
            </a:r>
            <a:r>
              <a:rPr lang="en-US" sz="1800" spc="-10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i</a:t>
            </a:r>
            <a:r>
              <a:rPr lang="en-US" sz="1800" spc="-114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9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b</a:t>
            </a:r>
            <a:r>
              <a:rPr lang="en-US" sz="1800" spc="-4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wah</a:t>
            </a:r>
            <a:r>
              <a:rPr lang="en-US" sz="1800" spc="-114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9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b</a:t>
            </a:r>
            <a:r>
              <a:rPr lang="en-US" sz="1800" spc="-11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im</a:t>
            </a:r>
            <a:r>
              <a:rPr lang="en-US" sz="1800" spc="-12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b</a:t>
            </a:r>
            <a:r>
              <a:rPr lang="en-US" sz="1800" spc="-7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ing</a:t>
            </a:r>
            <a:r>
              <a:rPr lang="en-US" sz="1800" spc="-8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6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n</a:t>
            </a:r>
            <a:r>
              <a:rPr lang="en-US" sz="1800" spc="-6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b="1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D</a:t>
            </a:r>
            <a:r>
              <a:rPr lang="en-US" sz="1800" b="1" spc="-10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o</a:t>
            </a:r>
            <a:r>
              <a:rPr lang="en-US" sz="1800" b="1" spc="-75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s</a:t>
            </a:r>
            <a:r>
              <a:rPr lang="en-US" sz="1800" b="1" spc="-85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e</a:t>
            </a:r>
            <a:r>
              <a:rPr lang="en-US" sz="1800" b="1" spc="-50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n</a:t>
            </a:r>
            <a:r>
              <a:rPr lang="en-US" sz="1800" b="1" spc="-10" dirty="0">
                <a:solidFill>
                  <a:srgbClr val="585858"/>
                </a:solidFill>
                <a:latin typeface="Nunito" pitchFamily="2" charset="0"/>
                <a:cs typeface="Arial"/>
              </a:rPr>
              <a:t> </a:t>
            </a:r>
            <a:r>
              <a:rPr lang="en-US" sz="1800" b="1" spc="-25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Pembi</a:t>
            </a:r>
            <a:r>
              <a:rPr lang="en-US" sz="1800" b="1" spc="-35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m</a:t>
            </a:r>
            <a:r>
              <a:rPr lang="en-US" sz="1800" b="1" spc="-30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bing</a:t>
            </a:r>
            <a:r>
              <a:rPr lang="en-US" sz="1800" spc="-16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,</a:t>
            </a:r>
            <a:r>
              <a:rPr lang="en-US" sz="1800" spc="-13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b="1" spc="-45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dida</a:t>
            </a:r>
            <a:r>
              <a:rPr lang="en-US" sz="1800" b="1" spc="-60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s</a:t>
            </a:r>
            <a:r>
              <a:rPr lang="en-US" sz="1800" b="1" spc="-20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arkan</a:t>
            </a:r>
            <a:r>
              <a:rPr lang="en-US" sz="1800" b="1" spc="-20" dirty="0">
                <a:solidFill>
                  <a:srgbClr val="585858"/>
                </a:solidFill>
                <a:latin typeface="Nunito" pitchFamily="2" charset="0"/>
                <a:cs typeface="Arial"/>
              </a:rPr>
              <a:t> pada</a:t>
            </a:r>
            <a:r>
              <a:rPr lang="en-US" sz="1800" b="1" spc="-25" dirty="0">
                <a:solidFill>
                  <a:srgbClr val="585858"/>
                </a:solidFill>
                <a:latin typeface="Nunito" pitchFamily="2" charset="0"/>
                <a:cs typeface="Arial"/>
              </a:rPr>
              <a:t> </a:t>
            </a:r>
            <a:r>
              <a:rPr lang="en-US" sz="1800" b="1" spc="-35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hasil</a:t>
            </a:r>
            <a:r>
              <a:rPr lang="en-US" sz="1800" b="1" spc="-15" dirty="0">
                <a:solidFill>
                  <a:srgbClr val="585858"/>
                </a:solidFill>
                <a:latin typeface="Nunito" pitchFamily="2" charset="0"/>
                <a:cs typeface="Arial"/>
              </a:rPr>
              <a:t> </a:t>
            </a:r>
            <a:r>
              <a:rPr lang="en-US" sz="1800" b="1" spc="-10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penelitian</a:t>
            </a:r>
            <a:r>
              <a:rPr lang="en-US" sz="1800" spc="-16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,</a:t>
            </a:r>
            <a:r>
              <a:rPr lang="en-US" sz="1800" spc="-11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6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dit</a:t>
            </a:r>
            <a:r>
              <a:rPr lang="en-US" sz="1800" spc="-8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e</a:t>
            </a:r>
            <a:r>
              <a:rPr lang="en-US" sz="1800" spc="-8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rbi</a:t>
            </a:r>
            <a:r>
              <a:rPr lang="en-US" sz="1800" spc="-7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t</a:t>
            </a:r>
            <a:r>
              <a:rPr lang="en-US" sz="1800" spc="-10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ka</a:t>
            </a:r>
            <a:r>
              <a:rPr lang="en-US" sz="1800" spc="-6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n</a:t>
            </a:r>
            <a:r>
              <a:rPr lang="en-US" sz="1800" spc="-6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9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d</a:t>
            </a:r>
            <a:r>
              <a:rPr lang="en-US" sz="1800" spc="-5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alam</a:t>
            </a:r>
            <a:r>
              <a:rPr lang="en-US" sz="1800" spc="-114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b="1" spc="-15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jurnal</a:t>
            </a:r>
            <a:r>
              <a:rPr lang="en-US" sz="1800" b="1" spc="-55" dirty="0">
                <a:solidFill>
                  <a:srgbClr val="585858"/>
                </a:solidFill>
                <a:latin typeface="Nunito" pitchFamily="2" charset="0"/>
                <a:cs typeface="Arial"/>
              </a:rPr>
              <a:t> </a:t>
            </a:r>
            <a:r>
              <a:rPr lang="en-US" sz="1800" spc="-4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il</a:t>
            </a:r>
            <a:r>
              <a:rPr lang="en-US" sz="1800" spc="-15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m</a:t>
            </a:r>
            <a:r>
              <a:rPr lang="en-US" sz="1800" spc="-5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i</a:t>
            </a:r>
            <a:r>
              <a:rPr lang="en-US" sz="1800" spc="-9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9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h</a:t>
            </a:r>
            <a:r>
              <a:rPr lang="en-US" sz="1800" spc="-12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4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yang </a:t>
            </a:r>
            <a:r>
              <a:rPr lang="en-US" sz="1800" spc="-4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t</a:t>
            </a:r>
            <a:r>
              <a:rPr lang="en-US" sz="1800" spc="-7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er</a:t>
            </a:r>
            <a:r>
              <a:rPr lang="en-US" sz="1800" spc="-4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10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kre</a:t>
            </a:r>
            <a:r>
              <a:rPr lang="en-US" sz="1800" spc="-9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d</a:t>
            </a:r>
            <a:r>
              <a:rPr lang="en-US" sz="1800" spc="-6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i</a:t>
            </a:r>
            <a:r>
              <a:rPr lang="en-US" sz="1800" spc="-8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t</a:t>
            </a:r>
            <a:r>
              <a:rPr lang="en-US" sz="1800" spc="-4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8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si</a:t>
            </a:r>
            <a:r>
              <a:rPr lang="en-US" sz="1800" spc="-15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8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Dikti</a:t>
            </a:r>
            <a:r>
              <a:rPr lang="en-US" sz="1800" spc="-12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9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Kemendik</a:t>
            </a:r>
            <a:r>
              <a:rPr lang="en-US" sz="1800" spc="-10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b</a:t>
            </a:r>
            <a:r>
              <a:rPr lang="en-US" sz="1800" spc="-7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ud</a:t>
            </a:r>
            <a:r>
              <a:rPr lang="en-US" sz="1800" spc="-7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7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me</a:t>
            </a:r>
            <a:r>
              <a:rPr lang="en-US" sz="1800" spc="-4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la</a:t>
            </a:r>
            <a:r>
              <a:rPr lang="en-US" sz="1800" spc="-3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l</a:t>
            </a:r>
            <a:r>
              <a:rPr lang="en-US" sz="1800" spc="-7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u</a:t>
            </a:r>
            <a:r>
              <a:rPr lang="en-US" sz="1800" spc="-10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i</a:t>
            </a:r>
            <a:r>
              <a:rPr lang="en-US" sz="1800" spc="-9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b="1" spc="5" dirty="0">
                <a:solidFill>
                  <a:srgbClr val="585858"/>
                </a:solidFill>
                <a:latin typeface="Nunito" pitchFamily="2" charset="0"/>
                <a:cs typeface="Arial"/>
              </a:rPr>
              <a:t>SINTA</a:t>
            </a:r>
            <a:r>
              <a:rPr lang="en-US" sz="1800" spc="-16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,</a:t>
            </a:r>
            <a:r>
              <a:rPr lang="en-US" sz="1800" spc="-11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7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dan</a:t>
            </a:r>
            <a:r>
              <a:rPr lang="en-US" sz="1800" spc="-11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8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diaj</a:t>
            </a:r>
            <a:r>
              <a:rPr lang="en-US" sz="1800" spc="-16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u</a:t>
            </a:r>
            <a:r>
              <a:rPr lang="en-US" sz="1800" spc="-10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ka</a:t>
            </a:r>
            <a:r>
              <a:rPr lang="en-US" sz="1800" spc="-6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n</a:t>
            </a:r>
            <a:r>
              <a:rPr lang="en-US" sz="1800" spc="-6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5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sebag</a:t>
            </a:r>
            <a:r>
              <a:rPr lang="en-US" sz="1800" spc="-5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10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i</a:t>
            </a:r>
            <a:r>
              <a:rPr lang="en-US" sz="1800" spc="-14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6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tugas</a:t>
            </a:r>
            <a:r>
              <a:rPr lang="en-US" sz="1800" spc="-12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4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114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khir</a:t>
            </a:r>
            <a:r>
              <a:rPr lang="en-US" sz="1800" spc="-11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15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m</a:t>
            </a:r>
            <a:r>
              <a:rPr lang="en-US" sz="1800" spc="-4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3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hasiswa</a:t>
            </a:r>
            <a:r>
              <a:rPr lang="en-US" sz="1800" spc="-3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 </a:t>
            </a:r>
            <a:r>
              <a:rPr lang="en-US" sz="1800" spc="-5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yang</a:t>
            </a:r>
            <a:r>
              <a:rPr lang="en-US" sz="1800" spc="-114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9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b</a:t>
            </a:r>
            <a:r>
              <a:rPr lang="en-US" sz="1800" spc="-6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ersa</a:t>
            </a:r>
            <a:r>
              <a:rPr lang="en-US" sz="1800" spc="-10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ngk</a:t>
            </a:r>
            <a:r>
              <a:rPr lang="en-US" sz="1800" spc="-12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u</a:t>
            </a:r>
            <a:r>
              <a:rPr lang="en-US" sz="1800" spc="-3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t</a:t>
            </a:r>
            <a:r>
              <a:rPr lang="en-US" sz="1800" spc="-4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13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n</a:t>
            </a:r>
            <a:r>
              <a:rPr lang="en-US" sz="1800" spc="-13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.</a:t>
            </a:r>
          </a:p>
          <a:p>
            <a:pPr marL="12065" marR="5080" indent="-635" algn="ctr">
              <a:lnSpc>
                <a:spcPct val="100000"/>
              </a:lnSpc>
              <a:spcBef>
                <a:spcPts val="100"/>
              </a:spcBef>
            </a:pPr>
            <a:endParaRPr lang="en-US" sz="1800" spc="-130" dirty="0">
              <a:solidFill>
                <a:srgbClr val="585858"/>
              </a:solidFill>
              <a:latin typeface="Nunito" pitchFamily="2" charset="0"/>
              <a:cs typeface="Lucida Sans Unicode"/>
            </a:endParaRPr>
          </a:p>
          <a:p>
            <a:pPr marL="12700" marR="6985" indent="139700" algn="ctr">
              <a:lnSpc>
                <a:spcPct val="100000"/>
              </a:lnSpc>
              <a:spcBef>
                <a:spcPts val="95"/>
              </a:spcBef>
            </a:pPr>
            <a:r>
              <a:rPr lang="en-US" sz="1800" spc="-5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(Kep</a:t>
            </a:r>
            <a:r>
              <a:rPr lang="en-US" sz="1800" spc="-9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u</a:t>
            </a:r>
            <a:r>
              <a:rPr lang="en-US" sz="1800" spc="-5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t</a:t>
            </a:r>
            <a:r>
              <a:rPr lang="en-US" sz="1800" spc="-7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us</a:t>
            </a:r>
            <a:r>
              <a:rPr lang="en-US" sz="1800" spc="-5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9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n</a:t>
            </a:r>
            <a:r>
              <a:rPr lang="en-US" sz="1800" spc="-6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4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Re</a:t>
            </a:r>
            <a:r>
              <a:rPr lang="en-US" sz="1800" spc="-4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kt</a:t>
            </a:r>
            <a:r>
              <a:rPr lang="en-US" sz="1800" spc="-9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or</a:t>
            </a:r>
            <a:r>
              <a:rPr lang="en-US" sz="1800" spc="-9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4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Uni</a:t>
            </a:r>
            <a:r>
              <a:rPr lang="en-US" sz="1800" spc="-1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v</a:t>
            </a:r>
            <a:r>
              <a:rPr lang="en-US" sz="1800" spc="-7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e</a:t>
            </a:r>
            <a:r>
              <a:rPr lang="en-US" sz="1800" spc="-5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r</a:t>
            </a:r>
            <a:r>
              <a:rPr lang="en-US" sz="1800" spc="-6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si</a:t>
            </a:r>
            <a:r>
              <a:rPr lang="en-US" sz="1800" spc="-5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t</a:t>
            </a:r>
            <a:r>
              <a:rPr lang="en-US" sz="1800" spc="-5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as</a:t>
            </a:r>
            <a:r>
              <a:rPr lang="en-US" sz="1800" spc="-8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3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Isl</a:t>
            </a:r>
            <a:r>
              <a:rPr lang="en-US" sz="1800" spc="-5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7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m  </a:t>
            </a:r>
            <a:r>
              <a:rPr lang="en-US" sz="1800" spc="-1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N</a:t>
            </a:r>
            <a:r>
              <a:rPr lang="en-US" sz="1800" spc="-5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ege</a:t>
            </a:r>
            <a:r>
              <a:rPr lang="en-US" sz="1800" spc="-9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ri</a:t>
            </a:r>
            <a:r>
              <a:rPr lang="en-US" sz="1800" spc="-8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1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Su</a:t>
            </a:r>
            <a:r>
              <a:rPr lang="en-US" sz="1800" spc="-7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mate</a:t>
            </a:r>
            <a:r>
              <a:rPr lang="en-US" sz="1800" spc="-4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r</a:t>
            </a:r>
            <a:r>
              <a:rPr lang="en-US" sz="1800" spc="-4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7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Ut</a:t>
            </a:r>
            <a:r>
              <a:rPr lang="en-US" sz="1800" spc="-5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6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ra</a:t>
            </a:r>
            <a:r>
              <a:rPr lang="en-US" sz="1800" spc="-8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3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Me</a:t>
            </a:r>
            <a:r>
              <a:rPr lang="en-US" sz="1800" spc="-8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d</a:t>
            </a:r>
            <a:r>
              <a:rPr lang="en-US" sz="1800" spc="-5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90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n</a:t>
            </a:r>
            <a:r>
              <a:rPr lang="en-US" sz="1800" spc="-9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1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N</a:t>
            </a:r>
            <a:r>
              <a:rPr lang="en-US" sz="1800" spc="-10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omor</a:t>
            </a:r>
            <a:r>
              <a:rPr lang="en-US" sz="1800" dirty="0">
                <a:latin typeface="Nunito" pitchFamily="2" charset="0"/>
                <a:cs typeface="Lucida Sans Unicode"/>
              </a:rPr>
              <a:t> </a:t>
            </a:r>
            <a:r>
              <a:rPr lang="en-US" sz="1800" spc="-5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325</a:t>
            </a:r>
            <a:r>
              <a:rPr lang="en-US" sz="1800" spc="-8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5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T</a:t>
            </a:r>
            <a:r>
              <a:rPr lang="en-US" sz="1800" spc="-5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a</a:t>
            </a:r>
            <a:r>
              <a:rPr lang="en-US" sz="1800" spc="-90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h</a:t>
            </a:r>
            <a:r>
              <a:rPr lang="en-US" sz="1800" spc="-95" dirty="0" err="1">
                <a:solidFill>
                  <a:srgbClr val="585858"/>
                </a:solidFill>
                <a:latin typeface="Nunito" pitchFamily="2" charset="0"/>
                <a:cs typeface="Lucida Sans Unicode"/>
              </a:rPr>
              <a:t>un</a:t>
            </a:r>
            <a:r>
              <a:rPr lang="en-US" sz="1800" spc="-8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 </a:t>
            </a:r>
            <a:r>
              <a:rPr lang="en-US" sz="1800" spc="-5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2021</a:t>
            </a:r>
            <a:r>
              <a:rPr lang="en-US" sz="1800" spc="-15" dirty="0">
                <a:solidFill>
                  <a:srgbClr val="585858"/>
                </a:solidFill>
                <a:latin typeface="Nunito" pitchFamily="2" charset="0"/>
                <a:cs typeface="Lucida Sans Unicode"/>
              </a:rPr>
              <a:t>)</a:t>
            </a:r>
            <a:endParaRPr lang="en-US" sz="1800" dirty="0">
              <a:latin typeface="Nunito" pitchFamily="2" charset="0"/>
              <a:cs typeface="Lucida Sans Unicode"/>
            </a:endParaRPr>
          </a:p>
          <a:p>
            <a:pPr marL="12065" marR="5080" indent="-635" algn="ctr">
              <a:lnSpc>
                <a:spcPct val="100000"/>
              </a:lnSpc>
              <a:spcBef>
                <a:spcPts val="100"/>
              </a:spcBef>
            </a:pPr>
            <a:endParaRPr lang="en-US" sz="1800" dirty="0">
              <a:latin typeface="Nunito" pitchFamily="2" charset="0"/>
              <a:cs typeface="Lucida Sans Unicode"/>
            </a:endParaRPr>
          </a:p>
        </p:txBody>
      </p:sp>
      <p:grpSp>
        <p:nvGrpSpPr>
          <p:cNvPr id="837" name="Google Shape;837;p41"/>
          <p:cNvGrpSpPr/>
          <p:nvPr/>
        </p:nvGrpSpPr>
        <p:grpSpPr>
          <a:xfrm rot="5400000">
            <a:off x="788328" y="3803330"/>
            <a:ext cx="557997" cy="510337"/>
            <a:chOff x="5177300" y="2314950"/>
            <a:chExt cx="341575" cy="312400"/>
          </a:xfrm>
        </p:grpSpPr>
        <p:sp>
          <p:nvSpPr>
            <p:cNvPr id="838" name="Google Shape;838;p41"/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41"/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41"/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41"/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41"/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7" name="object 28">
            <a:extLst>
              <a:ext uri="{FF2B5EF4-FFF2-40B4-BE49-F238E27FC236}">
                <a16:creationId xmlns:a16="http://schemas.microsoft.com/office/drawing/2014/main" id="{FE0C8503-EA71-4BD3-A134-6660F3D3EB0B}"/>
              </a:ext>
            </a:extLst>
          </p:cNvPr>
          <p:cNvGrpSpPr/>
          <p:nvPr/>
        </p:nvGrpSpPr>
        <p:grpSpPr>
          <a:xfrm>
            <a:off x="533400" y="1885950"/>
            <a:ext cx="3864610" cy="2343785"/>
            <a:chOff x="755573" y="2652141"/>
            <a:chExt cx="3864610" cy="2343785"/>
          </a:xfrm>
        </p:grpSpPr>
        <p:pic>
          <p:nvPicPr>
            <p:cNvPr id="18" name="object 29">
              <a:extLst>
                <a:ext uri="{FF2B5EF4-FFF2-40B4-BE49-F238E27FC236}">
                  <a16:creationId xmlns:a16="http://schemas.microsoft.com/office/drawing/2014/main" id="{F0C35C26-56DA-4786-B347-22F45A78BF9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8763" y="2740152"/>
              <a:ext cx="3771900" cy="2080260"/>
            </a:xfrm>
            <a:prstGeom prst="rect">
              <a:avLst/>
            </a:prstGeom>
          </p:spPr>
        </p:pic>
        <p:pic>
          <p:nvPicPr>
            <p:cNvPr id="19" name="object 30">
              <a:extLst>
                <a:ext uri="{FF2B5EF4-FFF2-40B4-BE49-F238E27FC236}">
                  <a16:creationId xmlns:a16="http://schemas.microsoft.com/office/drawing/2014/main" id="{EA34623B-B6DE-4EC2-A474-A2D7F1A828E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5573" y="2715768"/>
              <a:ext cx="3768293" cy="2077783"/>
            </a:xfrm>
            <a:prstGeom prst="rect">
              <a:avLst/>
            </a:prstGeom>
          </p:spPr>
        </p:pic>
        <p:pic>
          <p:nvPicPr>
            <p:cNvPr id="20" name="object 31">
              <a:extLst>
                <a:ext uri="{FF2B5EF4-FFF2-40B4-BE49-F238E27FC236}">
                  <a16:creationId xmlns:a16="http://schemas.microsoft.com/office/drawing/2014/main" id="{E2E701EC-1E43-478C-876D-8CAFE2CE4A3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4545" y="4813325"/>
              <a:ext cx="192528" cy="182435"/>
            </a:xfrm>
            <a:prstGeom prst="rect">
              <a:avLst/>
            </a:prstGeom>
          </p:spPr>
        </p:pic>
        <p:pic>
          <p:nvPicPr>
            <p:cNvPr id="21" name="object 32">
              <a:extLst>
                <a:ext uri="{FF2B5EF4-FFF2-40B4-BE49-F238E27FC236}">
                  <a16:creationId xmlns:a16="http://schemas.microsoft.com/office/drawing/2014/main" id="{B2AFB200-8A3A-44CF-8D2E-ADCECF25B80B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2111" y="4566719"/>
              <a:ext cx="139829" cy="147558"/>
            </a:xfrm>
            <a:prstGeom prst="rect">
              <a:avLst/>
            </a:prstGeom>
          </p:spPr>
        </p:pic>
        <p:pic>
          <p:nvPicPr>
            <p:cNvPr id="22" name="object 33">
              <a:extLst>
                <a:ext uri="{FF2B5EF4-FFF2-40B4-BE49-F238E27FC236}">
                  <a16:creationId xmlns:a16="http://schemas.microsoft.com/office/drawing/2014/main" id="{43D2AB54-62D7-4127-911B-35F90550C5B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62623" y="4632196"/>
              <a:ext cx="116402" cy="91504"/>
            </a:xfrm>
            <a:prstGeom prst="rect">
              <a:avLst/>
            </a:prstGeom>
          </p:spPr>
        </p:pic>
        <p:pic>
          <p:nvPicPr>
            <p:cNvPr id="23" name="object 34">
              <a:extLst>
                <a:ext uri="{FF2B5EF4-FFF2-40B4-BE49-F238E27FC236}">
                  <a16:creationId xmlns:a16="http://schemas.microsoft.com/office/drawing/2014/main" id="{C0317155-2B1C-4CB3-95D5-BE86C46B125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29917" y="2652141"/>
              <a:ext cx="194460" cy="182117"/>
            </a:xfrm>
            <a:prstGeom prst="rect">
              <a:avLst/>
            </a:prstGeom>
          </p:spPr>
        </p:pic>
        <p:pic>
          <p:nvPicPr>
            <p:cNvPr id="24" name="object 35">
              <a:extLst>
                <a:ext uri="{FF2B5EF4-FFF2-40B4-BE49-F238E27FC236}">
                  <a16:creationId xmlns:a16="http://schemas.microsoft.com/office/drawing/2014/main" id="{E3A19C5F-4D51-4CF2-BCC3-2E8E8771422A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79583" y="2923286"/>
              <a:ext cx="140295" cy="147812"/>
            </a:xfrm>
            <a:prstGeom prst="rect">
              <a:avLst/>
            </a:prstGeom>
          </p:spPr>
        </p:pic>
        <p:pic>
          <p:nvPicPr>
            <p:cNvPr id="25" name="object 36">
              <a:extLst>
                <a:ext uri="{FF2B5EF4-FFF2-40B4-BE49-F238E27FC236}">
                  <a16:creationId xmlns:a16="http://schemas.microsoft.com/office/drawing/2014/main" id="{8DB1D9DB-A2D0-472E-A908-E7573DBA6B9F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98258" y="2934843"/>
              <a:ext cx="118040" cy="89048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37"/>
          <p:cNvSpPr txBox="1">
            <a:spLocks noGrp="1"/>
          </p:cNvSpPr>
          <p:nvPr>
            <p:ph type="title"/>
          </p:nvPr>
        </p:nvSpPr>
        <p:spPr>
          <a:xfrm>
            <a:off x="2377450" y="-400050"/>
            <a:ext cx="4389000" cy="156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dirty="0"/>
              <a:t>Flowchart</a:t>
            </a:r>
            <a:endParaRPr sz="6600" dirty="0"/>
          </a:p>
        </p:txBody>
      </p:sp>
      <p:cxnSp>
        <p:nvCxnSpPr>
          <p:cNvPr id="784" name="Google Shape;784;p37"/>
          <p:cNvCxnSpPr/>
          <p:nvPr/>
        </p:nvCxnSpPr>
        <p:spPr>
          <a:xfrm rot="10800000">
            <a:off x="3724800" y="991798"/>
            <a:ext cx="16944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dot"/>
            <a:round/>
            <a:headEnd type="none" w="med" len="med"/>
            <a:tailEnd type="none" w="med" len="med"/>
          </a:ln>
        </p:spPr>
      </p:cxn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DAF6E15-F179-6305-702A-434B117D57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6237745"/>
              </p:ext>
            </p:extLst>
          </p:nvPr>
        </p:nvGraphicFramePr>
        <p:xfrm>
          <a:off x="228600" y="995624"/>
          <a:ext cx="8686800" cy="1447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FBD8A30-D020-3456-4540-B4C8811CEF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5564720"/>
              </p:ext>
            </p:extLst>
          </p:nvPr>
        </p:nvGraphicFramePr>
        <p:xfrm>
          <a:off x="228600" y="2202788"/>
          <a:ext cx="8686800" cy="1447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0D33A47-013D-9049-A721-69AA365CBA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2832546"/>
              </p:ext>
            </p:extLst>
          </p:nvPr>
        </p:nvGraphicFramePr>
        <p:xfrm>
          <a:off x="228550" y="3409952"/>
          <a:ext cx="8686800" cy="1447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016" y="-604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BCAC"/>
          </a:solidFill>
        </p:spPr>
        <p:txBody>
          <a:bodyPr wrap="square" lIns="0" tIns="0" rIns="0" bIns="0" rtlCol="0"/>
          <a:lstStyle/>
          <a:p>
            <a:endParaRPr dirty="0">
              <a:latin typeface="Nunito" pitchFamily="2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572881" y="1826148"/>
            <a:ext cx="571500" cy="1232535"/>
          </a:xfrm>
          <a:custGeom>
            <a:avLst/>
            <a:gdLst/>
            <a:ahLst/>
            <a:cxnLst/>
            <a:rect l="l" t="t" r="r" b="b"/>
            <a:pathLst>
              <a:path w="571500" h="1232535">
                <a:moveTo>
                  <a:pt x="325060" y="0"/>
                </a:moveTo>
                <a:lnTo>
                  <a:pt x="256891" y="12249"/>
                </a:lnTo>
                <a:lnTo>
                  <a:pt x="202860" y="65585"/>
                </a:lnTo>
                <a:lnTo>
                  <a:pt x="182499" y="110347"/>
                </a:lnTo>
                <a:lnTo>
                  <a:pt x="170383" y="154475"/>
                </a:lnTo>
                <a:lnTo>
                  <a:pt x="163012" y="199670"/>
                </a:lnTo>
                <a:lnTo>
                  <a:pt x="158701" y="245594"/>
                </a:lnTo>
                <a:lnTo>
                  <a:pt x="155765" y="291910"/>
                </a:lnTo>
                <a:lnTo>
                  <a:pt x="152520" y="338279"/>
                </a:lnTo>
                <a:lnTo>
                  <a:pt x="147280" y="384364"/>
                </a:lnTo>
                <a:lnTo>
                  <a:pt x="138361" y="429826"/>
                </a:lnTo>
                <a:lnTo>
                  <a:pt x="124078" y="474329"/>
                </a:lnTo>
                <a:lnTo>
                  <a:pt x="104745" y="519596"/>
                </a:lnTo>
                <a:lnTo>
                  <a:pt x="84117" y="563358"/>
                </a:lnTo>
                <a:lnTo>
                  <a:pt x="63388" y="606290"/>
                </a:lnTo>
                <a:lnTo>
                  <a:pt x="43751" y="649065"/>
                </a:lnTo>
                <a:lnTo>
                  <a:pt x="26400" y="692359"/>
                </a:lnTo>
                <a:lnTo>
                  <a:pt x="12529" y="736844"/>
                </a:lnTo>
                <a:lnTo>
                  <a:pt x="3331" y="783196"/>
                </a:lnTo>
                <a:lnTo>
                  <a:pt x="0" y="832088"/>
                </a:lnTo>
                <a:lnTo>
                  <a:pt x="253" y="848725"/>
                </a:lnTo>
                <a:lnTo>
                  <a:pt x="9886" y="905552"/>
                </a:lnTo>
                <a:lnTo>
                  <a:pt x="28734" y="945119"/>
                </a:lnTo>
                <a:lnTo>
                  <a:pt x="55992" y="976733"/>
                </a:lnTo>
                <a:lnTo>
                  <a:pt x="90222" y="1001191"/>
                </a:lnTo>
                <a:lnTo>
                  <a:pt x="129984" y="1019291"/>
                </a:lnTo>
                <a:lnTo>
                  <a:pt x="173838" y="1031830"/>
                </a:lnTo>
                <a:lnTo>
                  <a:pt x="220345" y="1039606"/>
                </a:lnTo>
                <a:lnTo>
                  <a:pt x="279533" y="1051082"/>
                </a:lnTo>
                <a:lnTo>
                  <a:pt x="324371" y="1069141"/>
                </a:lnTo>
                <a:lnTo>
                  <a:pt x="361967" y="1094150"/>
                </a:lnTo>
                <a:lnTo>
                  <a:pt x="399429" y="1126474"/>
                </a:lnTo>
                <a:lnTo>
                  <a:pt x="443865" y="1166479"/>
                </a:lnTo>
                <a:lnTo>
                  <a:pt x="473463" y="1189585"/>
                </a:lnTo>
                <a:lnTo>
                  <a:pt x="504920" y="1209310"/>
                </a:lnTo>
                <a:lnTo>
                  <a:pt x="537662" y="1224129"/>
                </a:lnTo>
                <a:lnTo>
                  <a:pt x="571119" y="1232519"/>
                </a:lnTo>
                <a:lnTo>
                  <a:pt x="571119" y="123809"/>
                </a:lnTo>
                <a:lnTo>
                  <a:pt x="528937" y="92718"/>
                </a:lnTo>
                <a:lnTo>
                  <a:pt x="486502" y="64377"/>
                </a:lnTo>
                <a:lnTo>
                  <a:pt x="444356" y="39859"/>
                </a:lnTo>
                <a:lnTo>
                  <a:pt x="403040" y="20241"/>
                </a:lnTo>
                <a:lnTo>
                  <a:pt x="363094" y="6596"/>
                </a:lnTo>
                <a:lnTo>
                  <a:pt x="325060" y="0"/>
                </a:lnTo>
                <a:close/>
              </a:path>
            </a:pathLst>
          </a:custGeom>
          <a:solidFill>
            <a:srgbClr val="FFF6F1"/>
          </a:solidFill>
        </p:spPr>
        <p:txBody>
          <a:bodyPr wrap="square" lIns="0" tIns="0" rIns="0" bIns="0" rtlCol="0"/>
          <a:lstStyle/>
          <a:p>
            <a:endParaRPr>
              <a:latin typeface="Nunito" pitchFamily="2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835660" cy="1033144"/>
          </a:xfrm>
          <a:custGeom>
            <a:avLst/>
            <a:gdLst/>
            <a:ahLst/>
            <a:cxnLst/>
            <a:rect l="l" t="t" r="r" b="b"/>
            <a:pathLst>
              <a:path w="835660" h="1033144">
                <a:moveTo>
                  <a:pt x="770459" y="0"/>
                </a:moveTo>
                <a:lnTo>
                  <a:pt x="735219" y="0"/>
                </a:lnTo>
                <a:lnTo>
                  <a:pt x="761520" y="27195"/>
                </a:lnTo>
                <a:lnTo>
                  <a:pt x="786606" y="63642"/>
                </a:lnTo>
                <a:lnTo>
                  <a:pt x="802862" y="101637"/>
                </a:lnTo>
                <a:lnTo>
                  <a:pt x="810412" y="141477"/>
                </a:lnTo>
                <a:lnTo>
                  <a:pt x="808650" y="187540"/>
                </a:lnTo>
                <a:lnTo>
                  <a:pt x="797053" y="233850"/>
                </a:lnTo>
                <a:lnTo>
                  <a:pt x="777328" y="280035"/>
                </a:lnTo>
                <a:lnTo>
                  <a:pt x="751179" y="325723"/>
                </a:lnTo>
                <a:lnTo>
                  <a:pt x="720313" y="370541"/>
                </a:lnTo>
                <a:lnTo>
                  <a:pt x="686436" y="414119"/>
                </a:lnTo>
                <a:lnTo>
                  <a:pt x="651253" y="456083"/>
                </a:lnTo>
                <a:lnTo>
                  <a:pt x="616470" y="496062"/>
                </a:lnTo>
                <a:lnTo>
                  <a:pt x="611708" y="501269"/>
                </a:lnTo>
                <a:lnTo>
                  <a:pt x="575575" y="541725"/>
                </a:lnTo>
                <a:lnTo>
                  <a:pt x="539175" y="581034"/>
                </a:lnTo>
                <a:lnTo>
                  <a:pt x="502530" y="619167"/>
                </a:lnTo>
                <a:lnTo>
                  <a:pt x="465660" y="656096"/>
                </a:lnTo>
                <a:lnTo>
                  <a:pt x="428587" y="691792"/>
                </a:lnTo>
                <a:lnTo>
                  <a:pt x="391334" y="726228"/>
                </a:lnTo>
                <a:lnTo>
                  <a:pt x="353920" y="759375"/>
                </a:lnTo>
                <a:lnTo>
                  <a:pt x="316369" y="791205"/>
                </a:lnTo>
                <a:lnTo>
                  <a:pt x="278701" y="821689"/>
                </a:lnTo>
                <a:lnTo>
                  <a:pt x="239169" y="852409"/>
                </a:lnTo>
                <a:lnTo>
                  <a:pt x="199464" y="881642"/>
                </a:lnTo>
                <a:lnTo>
                  <a:pt x="159624" y="909381"/>
                </a:lnTo>
                <a:lnTo>
                  <a:pt x="119687" y="935615"/>
                </a:lnTo>
                <a:lnTo>
                  <a:pt x="79691" y="960336"/>
                </a:lnTo>
                <a:lnTo>
                  <a:pt x="39672" y="983536"/>
                </a:lnTo>
                <a:lnTo>
                  <a:pt x="0" y="1005025"/>
                </a:lnTo>
                <a:lnTo>
                  <a:pt x="0" y="1033096"/>
                </a:lnTo>
                <a:lnTo>
                  <a:pt x="42027" y="1010832"/>
                </a:lnTo>
                <a:lnTo>
                  <a:pt x="84319" y="986733"/>
                </a:lnTo>
                <a:lnTo>
                  <a:pt x="126529" y="960979"/>
                </a:lnTo>
                <a:lnTo>
                  <a:pt x="168642" y="933575"/>
                </a:lnTo>
                <a:lnTo>
                  <a:pt x="210642" y="904524"/>
                </a:lnTo>
                <a:lnTo>
                  <a:pt x="252515" y="873831"/>
                </a:lnTo>
                <a:lnTo>
                  <a:pt x="294246" y="841501"/>
                </a:lnTo>
                <a:lnTo>
                  <a:pt x="332349" y="810741"/>
                </a:lnTo>
                <a:lnTo>
                  <a:pt x="370331" y="778597"/>
                </a:lnTo>
                <a:lnTo>
                  <a:pt x="408167" y="745108"/>
                </a:lnTo>
                <a:lnTo>
                  <a:pt x="445833" y="710312"/>
                </a:lnTo>
                <a:lnTo>
                  <a:pt x="483303" y="674246"/>
                </a:lnTo>
                <a:lnTo>
                  <a:pt x="520553" y="636947"/>
                </a:lnTo>
                <a:lnTo>
                  <a:pt x="557558" y="598453"/>
                </a:lnTo>
                <a:lnTo>
                  <a:pt x="594293" y="558803"/>
                </a:lnTo>
                <a:lnTo>
                  <a:pt x="630732" y="518033"/>
                </a:lnTo>
                <a:lnTo>
                  <a:pt x="635482" y="512445"/>
                </a:lnTo>
                <a:lnTo>
                  <a:pt x="667381" y="475829"/>
                </a:lnTo>
                <a:lnTo>
                  <a:pt x="699763" y="437501"/>
                </a:lnTo>
                <a:lnTo>
                  <a:pt x="731385" y="397674"/>
                </a:lnTo>
                <a:lnTo>
                  <a:pt x="761002" y="356565"/>
                </a:lnTo>
                <a:lnTo>
                  <a:pt x="787369" y="314389"/>
                </a:lnTo>
                <a:lnTo>
                  <a:pt x="809243" y="271361"/>
                </a:lnTo>
                <a:lnTo>
                  <a:pt x="825378" y="227696"/>
                </a:lnTo>
                <a:lnTo>
                  <a:pt x="834531" y="183610"/>
                </a:lnTo>
                <a:lnTo>
                  <a:pt x="835456" y="139319"/>
                </a:lnTo>
                <a:lnTo>
                  <a:pt x="828755" y="100441"/>
                </a:lnTo>
                <a:lnTo>
                  <a:pt x="814517" y="62896"/>
                </a:lnTo>
                <a:lnTo>
                  <a:pt x="792826" y="26733"/>
                </a:lnTo>
                <a:lnTo>
                  <a:pt x="770459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>
              <a:latin typeface="Nunito" pitchFamily="2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12398" y="2720863"/>
            <a:ext cx="169546" cy="15276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35027" y="2935858"/>
            <a:ext cx="122511" cy="12479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02164" y="2971164"/>
            <a:ext cx="103330" cy="7289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33984" y="3118357"/>
            <a:ext cx="85915" cy="75247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8805050" y="2800857"/>
            <a:ext cx="57150" cy="66675"/>
          </a:xfrm>
          <a:custGeom>
            <a:avLst/>
            <a:gdLst/>
            <a:ahLst/>
            <a:cxnLst/>
            <a:rect l="l" t="t" r="r" b="b"/>
            <a:pathLst>
              <a:path w="57150" h="66675">
                <a:moveTo>
                  <a:pt x="32879" y="0"/>
                </a:moveTo>
                <a:lnTo>
                  <a:pt x="17347" y="7695"/>
                </a:lnTo>
                <a:lnTo>
                  <a:pt x="5494" y="18129"/>
                </a:lnTo>
                <a:lnTo>
                  <a:pt x="0" y="30896"/>
                </a:lnTo>
                <a:lnTo>
                  <a:pt x="3542" y="45593"/>
                </a:lnTo>
                <a:lnTo>
                  <a:pt x="4939" y="48006"/>
                </a:lnTo>
                <a:lnTo>
                  <a:pt x="12860" y="56913"/>
                </a:lnTo>
                <a:lnTo>
                  <a:pt x="21195" y="62880"/>
                </a:lnTo>
                <a:lnTo>
                  <a:pt x="30672" y="66204"/>
                </a:lnTo>
                <a:lnTo>
                  <a:pt x="41007" y="66040"/>
                </a:lnTo>
                <a:lnTo>
                  <a:pt x="51688" y="58396"/>
                </a:lnTo>
                <a:lnTo>
                  <a:pt x="56643" y="43942"/>
                </a:lnTo>
                <a:lnTo>
                  <a:pt x="56384" y="27106"/>
                </a:lnTo>
                <a:lnTo>
                  <a:pt x="51421" y="12318"/>
                </a:lnTo>
                <a:lnTo>
                  <a:pt x="48627" y="7366"/>
                </a:lnTo>
                <a:lnTo>
                  <a:pt x="44817" y="4064"/>
                </a:lnTo>
                <a:lnTo>
                  <a:pt x="40118" y="3429"/>
                </a:lnTo>
                <a:lnTo>
                  <a:pt x="32879" y="0"/>
                </a:lnTo>
                <a:close/>
              </a:path>
            </a:pathLst>
          </a:custGeom>
          <a:solidFill>
            <a:srgbClr val="F19791"/>
          </a:solidFill>
        </p:spPr>
        <p:txBody>
          <a:bodyPr wrap="square" lIns="0" tIns="0" rIns="0" bIns="0" rtlCol="0"/>
          <a:lstStyle/>
          <a:p>
            <a:endParaRPr>
              <a:latin typeface="Nunito" pitchFamily="2" charset="0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-325" y="3117802"/>
            <a:ext cx="615315" cy="1257935"/>
            <a:chOff x="-325" y="3117802"/>
            <a:chExt cx="615315" cy="1257935"/>
          </a:xfrm>
        </p:grpSpPr>
        <p:sp>
          <p:nvSpPr>
            <p:cNvPr id="11" name="object 11"/>
            <p:cNvSpPr/>
            <p:nvPr/>
          </p:nvSpPr>
          <p:spPr>
            <a:xfrm>
              <a:off x="-325" y="3196970"/>
              <a:ext cx="615315" cy="1178560"/>
            </a:xfrm>
            <a:custGeom>
              <a:avLst/>
              <a:gdLst/>
              <a:ahLst/>
              <a:cxnLst/>
              <a:rect l="l" t="t" r="r" b="b"/>
              <a:pathLst>
                <a:path w="615315" h="1178560">
                  <a:moveTo>
                    <a:pt x="10603" y="0"/>
                  </a:moveTo>
                  <a:lnTo>
                    <a:pt x="0" y="0"/>
                  </a:lnTo>
                  <a:lnTo>
                    <a:pt x="0" y="11303"/>
                  </a:lnTo>
                  <a:lnTo>
                    <a:pt x="9322" y="11176"/>
                  </a:lnTo>
                  <a:lnTo>
                    <a:pt x="62175" y="13673"/>
                  </a:lnTo>
                  <a:lnTo>
                    <a:pt x="112031" y="21324"/>
                  </a:lnTo>
                  <a:lnTo>
                    <a:pt x="159632" y="34369"/>
                  </a:lnTo>
                  <a:lnTo>
                    <a:pt x="205724" y="53048"/>
                  </a:lnTo>
                  <a:lnTo>
                    <a:pt x="251051" y="77601"/>
                  </a:lnTo>
                  <a:lnTo>
                    <a:pt x="296357" y="108267"/>
                  </a:lnTo>
                  <a:lnTo>
                    <a:pt x="342387" y="145287"/>
                  </a:lnTo>
                  <a:lnTo>
                    <a:pt x="375883" y="176243"/>
                  </a:lnTo>
                  <a:lnTo>
                    <a:pt x="409336" y="211230"/>
                  </a:lnTo>
                  <a:lnTo>
                    <a:pt x="442111" y="249775"/>
                  </a:lnTo>
                  <a:lnTo>
                    <a:pt x="473574" y="291409"/>
                  </a:lnTo>
                  <a:lnTo>
                    <a:pt x="503092" y="335658"/>
                  </a:lnTo>
                  <a:lnTo>
                    <a:pt x="530030" y="382051"/>
                  </a:lnTo>
                  <a:lnTo>
                    <a:pt x="553754" y="430116"/>
                  </a:lnTo>
                  <a:lnTo>
                    <a:pt x="573630" y="479382"/>
                  </a:lnTo>
                  <a:lnTo>
                    <a:pt x="589024" y="529377"/>
                  </a:lnTo>
                  <a:lnTo>
                    <a:pt x="599302" y="579628"/>
                  </a:lnTo>
                  <a:lnTo>
                    <a:pt x="603829" y="629666"/>
                  </a:lnTo>
                  <a:lnTo>
                    <a:pt x="602440" y="682207"/>
                  </a:lnTo>
                  <a:lnTo>
                    <a:pt x="595390" y="732051"/>
                  </a:lnTo>
                  <a:lnTo>
                    <a:pt x="583139" y="779191"/>
                  </a:lnTo>
                  <a:lnTo>
                    <a:pt x="566150" y="823618"/>
                  </a:lnTo>
                  <a:lnTo>
                    <a:pt x="544883" y="865326"/>
                  </a:lnTo>
                  <a:lnTo>
                    <a:pt x="519799" y="904309"/>
                  </a:lnTo>
                  <a:lnTo>
                    <a:pt x="491360" y="940559"/>
                  </a:lnTo>
                  <a:lnTo>
                    <a:pt x="460027" y="974070"/>
                  </a:lnTo>
                  <a:lnTo>
                    <a:pt x="426260" y="1004834"/>
                  </a:lnTo>
                  <a:lnTo>
                    <a:pt x="390522" y="1032844"/>
                  </a:lnTo>
                  <a:lnTo>
                    <a:pt x="353273" y="1058095"/>
                  </a:lnTo>
                  <a:lnTo>
                    <a:pt x="314975" y="1080578"/>
                  </a:lnTo>
                  <a:lnTo>
                    <a:pt x="276088" y="1100286"/>
                  </a:lnTo>
                  <a:lnTo>
                    <a:pt x="237074" y="1117214"/>
                  </a:lnTo>
                  <a:lnTo>
                    <a:pt x="198395" y="1131354"/>
                  </a:lnTo>
                  <a:lnTo>
                    <a:pt x="158065" y="1143390"/>
                  </a:lnTo>
                  <a:lnTo>
                    <a:pt x="110645" y="1154490"/>
                  </a:lnTo>
                  <a:lnTo>
                    <a:pt x="57501" y="1162975"/>
                  </a:lnTo>
                  <a:lnTo>
                    <a:pt x="0" y="1167168"/>
                  </a:lnTo>
                  <a:lnTo>
                    <a:pt x="0" y="1178483"/>
                  </a:lnTo>
                  <a:lnTo>
                    <a:pt x="58481" y="1174154"/>
                  </a:lnTo>
                  <a:lnTo>
                    <a:pt x="112549" y="1165356"/>
                  </a:lnTo>
                  <a:lnTo>
                    <a:pt x="160774" y="1153832"/>
                  </a:lnTo>
                  <a:lnTo>
                    <a:pt x="201722" y="1141323"/>
                  </a:lnTo>
                  <a:lnTo>
                    <a:pt x="241189" y="1127005"/>
                  </a:lnTo>
                  <a:lnTo>
                    <a:pt x="280985" y="1109815"/>
                  </a:lnTo>
                  <a:lnTo>
                    <a:pt x="320641" y="1089762"/>
                  </a:lnTo>
                  <a:lnTo>
                    <a:pt x="359689" y="1066856"/>
                  </a:lnTo>
                  <a:lnTo>
                    <a:pt x="397661" y="1041110"/>
                  </a:lnTo>
                  <a:lnTo>
                    <a:pt x="434089" y="1012532"/>
                  </a:lnTo>
                  <a:lnTo>
                    <a:pt x="468503" y="981134"/>
                  </a:lnTo>
                  <a:lnTo>
                    <a:pt x="500435" y="946926"/>
                  </a:lnTo>
                  <a:lnTo>
                    <a:pt x="529417" y="909918"/>
                  </a:lnTo>
                  <a:lnTo>
                    <a:pt x="554981" y="870121"/>
                  </a:lnTo>
                  <a:lnTo>
                    <a:pt x="576659" y="827545"/>
                  </a:lnTo>
                  <a:lnTo>
                    <a:pt x="593981" y="782201"/>
                  </a:lnTo>
                  <a:lnTo>
                    <a:pt x="606480" y="734100"/>
                  </a:lnTo>
                  <a:lnTo>
                    <a:pt x="613686" y="683251"/>
                  </a:lnTo>
                  <a:lnTo>
                    <a:pt x="615132" y="629666"/>
                  </a:lnTo>
                  <a:lnTo>
                    <a:pt x="611165" y="582986"/>
                  </a:lnTo>
                  <a:lnTo>
                    <a:pt x="602245" y="536096"/>
                  </a:lnTo>
                  <a:lnTo>
                    <a:pt x="588870" y="489366"/>
                  </a:lnTo>
                  <a:lnTo>
                    <a:pt x="571533" y="443168"/>
                  </a:lnTo>
                  <a:lnTo>
                    <a:pt x="550732" y="397874"/>
                  </a:lnTo>
                  <a:lnTo>
                    <a:pt x="526960" y="353853"/>
                  </a:lnTo>
                  <a:lnTo>
                    <a:pt x="500713" y="311479"/>
                  </a:lnTo>
                  <a:lnTo>
                    <a:pt x="472486" y="271121"/>
                  </a:lnTo>
                  <a:lnTo>
                    <a:pt x="442775" y="233152"/>
                  </a:lnTo>
                  <a:lnTo>
                    <a:pt x="412075" y="197942"/>
                  </a:lnTo>
                  <a:lnTo>
                    <a:pt x="380882" y="165863"/>
                  </a:lnTo>
                  <a:lnTo>
                    <a:pt x="349690" y="137287"/>
                  </a:lnTo>
                  <a:lnTo>
                    <a:pt x="308640" y="103785"/>
                  </a:lnTo>
                  <a:lnTo>
                    <a:pt x="268250" y="75277"/>
                  </a:lnTo>
                  <a:lnTo>
                    <a:pt x="227998" y="51599"/>
                  </a:lnTo>
                  <a:lnTo>
                    <a:pt x="187365" y="32591"/>
                  </a:lnTo>
                  <a:lnTo>
                    <a:pt x="145830" y="18089"/>
                  </a:lnTo>
                  <a:lnTo>
                    <a:pt x="102871" y="7931"/>
                  </a:lnTo>
                  <a:lnTo>
                    <a:pt x="57969" y="1955"/>
                  </a:lnTo>
                  <a:lnTo>
                    <a:pt x="10603" y="0"/>
                  </a:lnTo>
                  <a:close/>
                </a:path>
              </a:pathLst>
            </a:custGeom>
            <a:solidFill>
              <a:srgbClr val="FFF6F1"/>
            </a:solidFill>
          </p:spPr>
          <p:txBody>
            <a:bodyPr wrap="square" lIns="0" tIns="0" rIns="0" bIns="0" rtlCol="0"/>
            <a:lstStyle/>
            <a:p>
              <a:endParaRPr>
                <a:latin typeface="Nunito" pitchFamily="2" charset="0"/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0889" y="3415791"/>
              <a:ext cx="121565" cy="13448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4836" y="3260724"/>
              <a:ext cx="99459" cy="9645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95351" y="3117811"/>
              <a:ext cx="309245" cy="504190"/>
            </a:xfrm>
            <a:custGeom>
              <a:avLst/>
              <a:gdLst/>
              <a:ahLst/>
              <a:cxnLst/>
              <a:rect l="l" t="t" r="r" b="b"/>
              <a:pathLst>
                <a:path w="309245" h="504189">
                  <a:moveTo>
                    <a:pt x="52628" y="91414"/>
                  </a:moveTo>
                  <a:lnTo>
                    <a:pt x="51625" y="83223"/>
                  </a:lnTo>
                  <a:lnTo>
                    <a:pt x="44653" y="75450"/>
                  </a:lnTo>
                  <a:lnTo>
                    <a:pt x="32766" y="72745"/>
                  </a:lnTo>
                  <a:lnTo>
                    <a:pt x="19443" y="74333"/>
                  </a:lnTo>
                  <a:lnTo>
                    <a:pt x="8140" y="79413"/>
                  </a:lnTo>
                  <a:lnTo>
                    <a:pt x="4508" y="82080"/>
                  </a:lnTo>
                  <a:lnTo>
                    <a:pt x="2159" y="85382"/>
                  </a:lnTo>
                  <a:lnTo>
                    <a:pt x="2095" y="89192"/>
                  </a:lnTo>
                  <a:lnTo>
                    <a:pt x="0" y="95161"/>
                  </a:lnTo>
                  <a:lnTo>
                    <a:pt x="7391" y="106845"/>
                  </a:lnTo>
                  <a:lnTo>
                    <a:pt x="16662" y="115354"/>
                  </a:lnTo>
                  <a:lnTo>
                    <a:pt x="27254" y="118630"/>
                  </a:lnTo>
                  <a:lnTo>
                    <a:pt x="38595" y="114592"/>
                  </a:lnTo>
                  <a:lnTo>
                    <a:pt x="41236" y="112433"/>
                  </a:lnTo>
                  <a:lnTo>
                    <a:pt x="46786" y="106324"/>
                  </a:lnTo>
                  <a:lnTo>
                    <a:pt x="50800" y="99212"/>
                  </a:lnTo>
                  <a:lnTo>
                    <a:pt x="52628" y="91414"/>
                  </a:lnTo>
                  <a:close/>
                </a:path>
                <a:path w="309245" h="504189">
                  <a:moveTo>
                    <a:pt x="233172" y="456666"/>
                  </a:moveTo>
                  <a:lnTo>
                    <a:pt x="210362" y="423887"/>
                  </a:lnTo>
                  <a:lnTo>
                    <a:pt x="195961" y="420763"/>
                  </a:lnTo>
                  <a:lnTo>
                    <a:pt x="190703" y="423075"/>
                  </a:lnTo>
                  <a:lnTo>
                    <a:pt x="182968" y="434733"/>
                  </a:lnTo>
                  <a:lnTo>
                    <a:pt x="179222" y="452462"/>
                  </a:lnTo>
                  <a:lnTo>
                    <a:pt x="178155" y="472465"/>
                  </a:lnTo>
                  <a:lnTo>
                    <a:pt x="178447" y="490893"/>
                  </a:lnTo>
                  <a:lnTo>
                    <a:pt x="184150" y="500519"/>
                  </a:lnTo>
                  <a:lnTo>
                    <a:pt x="191503" y="504012"/>
                  </a:lnTo>
                  <a:lnTo>
                    <a:pt x="199656" y="502793"/>
                  </a:lnTo>
                  <a:lnTo>
                    <a:pt x="229184" y="470458"/>
                  </a:lnTo>
                  <a:lnTo>
                    <a:pt x="233172" y="456666"/>
                  </a:lnTo>
                  <a:close/>
                </a:path>
                <a:path w="309245" h="504189">
                  <a:moveTo>
                    <a:pt x="308800" y="41097"/>
                  </a:moveTo>
                  <a:lnTo>
                    <a:pt x="307441" y="29438"/>
                  </a:lnTo>
                  <a:lnTo>
                    <a:pt x="302818" y="16548"/>
                  </a:lnTo>
                  <a:lnTo>
                    <a:pt x="295529" y="5181"/>
                  </a:lnTo>
                  <a:lnTo>
                    <a:pt x="286918" y="0"/>
                  </a:lnTo>
                  <a:lnTo>
                    <a:pt x="277723" y="76"/>
                  </a:lnTo>
                  <a:lnTo>
                    <a:pt x="268693" y="4483"/>
                  </a:lnTo>
                  <a:lnTo>
                    <a:pt x="259981" y="13182"/>
                  </a:lnTo>
                  <a:lnTo>
                    <a:pt x="253288" y="24777"/>
                  </a:lnTo>
                  <a:lnTo>
                    <a:pt x="249567" y="38138"/>
                  </a:lnTo>
                  <a:lnTo>
                    <a:pt x="249770" y="52108"/>
                  </a:lnTo>
                  <a:lnTo>
                    <a:pt x="261061" y="62433"/>
                  </a:lnTo>
                  <a:lnTo>
                    <a:pt x="270446" y="68224"/>
                  </a:lnTo>
                  <a:lnTo>
                    <a:pt x="280581" y="68567"/>
                  </a:lnTo>
                  <a:lnTo>
                    <a:pt x="294106" y="62522"/>
                  </a:lnTo>
                  <a:lnTo>
                    <a:pt x="296849" y="60998"/>
                  </a:lnTo>
                  <a:lnTo>
                    <a:pt x="298056" y="60109"/>
                  </a:lnTo>
                  <a:lnTo>
                    <a:pt x="305968" y="51384"/>
                  </a:lnTo>
                  <a:lnTo>
                    <a:pt x="308800" y="41097"/>
                  </a:lnTo>
                  <a:close/>
                </a:path>
              </a:pathLst>
            </a:custGeom>
            <a:solidFill>
              <a:srgbClr val="C6DFCE"/>
            </a:solidFill>
          </p:spPr>
          <p:txBody>
            <a:bodyPr wrap="square" lIns="0" tIns="0" rIns="0" bIns="0" rtlCol="0"/>
            <a:lstStyle/>
            <a:p>
              <a:endParaRPr>
                <a:latin typeface="Nunito" pitchFamily="2" charset="0"/>
              </a:endParaRPr>
            </a:p>
          </p:txBody>
        </p:sp>
      </p:grpSp>
      <p:sp>
        <p:nvSpPr>
          <p:cNvPr id="15" name="object 15"/>
          <p:cNvSpPr/>
          <p:nvPr/>
        </p:nvSpPr>
        <p:spPr>
          <a:xfrm>
            <a:off x="7339965" y="0"/>
            <a:ext cx="1501775" cy="913765"/>
          </a:xfrm>
          <a:custGeom>
            <a:avLst/>
            <a:gdLst/>
            <a:ahLst/>
            <a:cxnLst/>
            <a:rect l="l" t="t" r="r" b="b"/>
            <a:pathLst>
              <a:path w="1501775" h="913765">
                <a:moveTo>
                  <a:pt x="887907" y="255092"/>
                </a:moveTo>
                <a:lnTo>
                  <a:pt x="877430" y="216192"/>
                </a:lnTo>
                <a:lnTo>
                  <a:pt x="877430" y="256032"/>
                </a:lnTo>
                <a:lnTo>
                  <a:pt x="875538" y="293497"/>
                </a:lnTo>
                <a:lnTo>
                  <a:pt x="841336" y="354495"/>
                </a:lnTo>
                <a:lnTo>
                  <a:pt x="773049" y="389001"/>
                </a:lnTo>
                <a:lnTo>
                  <a:pt x="734060" y="393827"/>
                </a:lnTo>
                <a:lnTo>
                  <a:pt x="697344" y="387781"/>
                </a:lnTo>
                <a:lnTo>
                  <a:pt x="668159" y="371335"/>
                </a:lnTo>
                <a:lnTo>
                  <a:pt x="643280" y="347065"/>
                </a:lnTo>
                <a:lnTo>
                  <a:pt x="600202" y="293471"/>
                </a:lnTo>
                <a:lnTo>
                  <a:pt x="589965" y="281216"/>
                </a:lnTo>
                <a:lnTo>
                  <a:pt x="560184" y="251396"/>
                </a:lnTo>
                <a:lnTo>
                  <a:pt x="554355" y="246761"/>
                </a:lnTo>
                <a:lnTo>
                  <a:pt x="539292" y="232968"/>
                </a:lnTo>
                <a:lnTo>
                  <a:pt x="529983" y="219202"/>
                </a:lnTo>
                <a:lnTo>
                  <a:pt x="527646" y="201549"/>
                </a:lnTo>
                <a:lnTo>
                  <a:pt x="533527" y="176022"/>
                </a:lnTo>
                <a:lnTo>
                  <a:pt x="552640" y="142570"/>
                </a:lnTo>
                <a:lnTo>
                  <a:pt x="582396" y="112052"/>
                </a:lnTo>
                <a:lnTo>
                  <a:pt x="616800" y="89484"/>
                </a:lnTo>
                <a:lnTo>
                  <a:pt x="649859" y="79883"/>
                </a:lnTo>
                <a:lnTo>
                  <a:pt x="678040" y="90297"/>
                </a:lnTo>
                <a:lnTo>
                  <a:pt x="724801" y="109880"/>
                </a:lnTo>
                <a:lnTo>
                  <a:pt x="775957" y="134061"/>
                </a:lnTo>
                <a:lnTo>
                  <a:pt x="817372" y="158242"/>
                </a:lnTo>
                <a:lnTo>
                  <a:pt x="847407" y="186512"/>
                </a:lnTo>
                <a:lnTo>
                  <a:pt x="867740" y="219735"/>
                </a:lnTo>
                <a:lnTo>
                  <a:pt x="877430" y="256032"/>
                </a:lnTo>
                <a:lnTo>
                  <a:pt x="877430" y="216192"/>
                </a:lnTo>
                <a:lnTo>
                  <a:pt x="855522" y="180428"/>
                </a:lnTo>
                <a:lnTo>
                  <a:pt x="823087" y="150114"/>
                </a:lnTo>
                <a:lnTo>
                  <a:pt x="779208" y="124333"/>
                </a:lnTo>
                <a:lnTo>
                  <a:pt x="725995" y="99314"/>
                </a:lnTo>
                <a:lnTo>
                  <a:pt x="679081" y="79883"/>
                </a:lnTo>
                <a:lnTo>
                  <a:pt x="651764" y="69850"/>
                </a:lnTo>
                <a:lnTo>
                  <a:pt x="650494" y="69850"/>
                </a:lnTo>
                <a:lnTo>
                  <a:pt x="576808" y="103593"/>
                </a:lnTo>
                <a:lnTo>
                  <a:pt x="544664" y="136423"/>
                </a:lnTo>
                <a:lnTo>
                  <a:pt x="524002" y="172847"/>
                </a:lnTo>
                <a:lnTo>
                  <a:pt x="517182" y="202831"/>
                </a:lnTo>
                <a:lnTo>
                  <a:pt x="520547" y="224053"/>
                </a:lnTo>
                <a:lnTo>
                  <a:pt x="531520" y="240055"/>
                </a:lnTo>
                <a:lnTo>
                  <a:pt x="547497" y="254381"/>
                </a:lnTo>
                <a:lnTo>
                  <a:pt x="553237" y="259270"/>
                </a:lnTo>
                <a:lnTo>
                  <a:pt x="559206" y="264477"/>
                </a:lnTo>
                <a:lnTo>
                  <a:pt x="592556" y="300164"/>
                </a:lnTo>
                <a:lnTo>
                  <a:pt x="611251" y="323850"/>
                </a:lnTo>
                <a:lnTo>
                  <a:pt x="634860" y="353402"/>
                </a:lnTo>
                <a:lnTo>
                  <a:pt x="660247" y="378460"/>
                </a:lnTo>
                <a:lnTo>
                  <a:pt x="690384" y="396290"/>
                </a:lnTo>
                <a:lnTo>
                  <a:pt x="728218" y="404114"/>
                </a:lnTo>
                <a:lnTo>
                  <a:pt x="730377" y="404241"/>
                </a:lnTo>
                <a:lnTo>
                  <a:pt x="734949" y="404241"/>
                </a:lnTo>
                <a:lnTo>
                  <a:pt x="775589" y="399034"/>
                </a:lnTo>
                <a:lnTo>
                  <a:pt x="790460" y="393827"/>
                </a:lnTo>
                <a:lnTo>
                  <a:pt x="816178" y="384835"/>
                </a:lnTo>
                <a:lnTo>
                  <a:pt x="848944" y="361937"/>
                </a:lnTo>
                <a:lnTo>
                  <a:pt x="872680" y="331698"/>
                </a:lnTo>
                <a:lnTo>
                  <a:pt x="886206" y="295402"/>
                </a:lnTo>
                <a:lnTo>
                  <a:pt x="887907" y="255092"/>
                </a:lnTo>
                <a:close/>
              </a:path>
              <a:path w="1501775" h="913765">
                <a:moveTo>
                  <a:pt x="1092619" y="275043"/>
                </a:moveTo>
                <a:lnTo>
                  <a:pt x="1084973" y="232067"/>
                </a:lnTo>
                <a:lnTo>
                  <a:pt x="1065974" y="189839"/>
                </a:lnTo>
                <a:lnTo>
                  <a:pt x="1035926" y="149009"/>
                </a:lnTo>
                <a:lnTo>
                  <a:pt x="995299" y="110299"/>
                </a:lnTo>
                <a:lnTo>
                  <a:pt x="944372" y="74295"/>
                </a:lnTo>
                <a:lnTo>
                  <a:pt x="901217" y="49999"/>
                </a:lnTo>
                <a:lnTo>
                  <a:pt x="845820" y="21209"/>
                </a:lnTo>
                <a:lnTo>
                  <a:pt x="799452" y="825"/>
                </a:lnTo>
                <a:lnTo>
                  <a:pt x="797382" y="0"/>
                </a:lnTo>
                <a:lnTo>
                  <a:pt x="768972" y="0"/>
                </a:lnTo>
                <a:lnTo>
                  <a:pt x="773480" y="1701"/>
                </a:lnTo>
                <a:lnTo>
                  <a:pt x="780034" y="4064"/>
                </a:lnTo>
                <a:lnTo>
                  <a:pt x="810615" y="16675"/>
                </a:lnTo>
                <a:lnTo>
                  <a:pt x="825842" y="23393"/>
                </a:lnTo>
                <a:lnTo>
                  <a:pt x="840740" y="30607"/>
                </a:lnTo>
                <a:lnTo>
                  <a:pt x="853948" y="37592"/>
                </a:lnTo>
                <a:lnTo>
                  <a:pt x="874890" y="48031"/>
                </a:lnTo>
                <a:lnTo>
                  <a:pt x="918057" y="71196"/>
                </a:lnTo>
                <a:lnTo>
                  <a:pt x="969060" y="103606"/>
                </a:lnTo>
                <a:lnTo>
                  <a:pt x="1003871" y="131914"/>
                </a:lnTo>
                <a:lnTo>
                  <a:pt x="1037932" y="167932"/>
                </a:lnTo>
                <a:lnTo>
                  <a:pt x="1065453" y="210997"/>
                </a:lnTo>
                <a:lnTo>
                  <a:pt x="1080643" y="260451"/>
                </a:lnTo>
                <a:lnTo>
                  <a:pt x="1077722" y="315595"/>
                </a:lnTo>
                <a:lnTo>
                  <a:pt x="1062507" y="359321"/>
                </a:lnTo>
                <a:lnTo>
                  <a:pt x="1038123" y="400062"/>
                </a:lnTo>
                <a:lnTo>
                  <a:pt x="1004658" y="437769"/>
                </a:lnTo>
                <a:lnTo>
                  <a:pt x="962202" y="472414"/>
                </a:lnTo>
                <a:lnTo>
                  <a:pt x="910844" y="503936"/>
                </a:lnTo>
                <a:lnTo>
                  <a:pt x="860450" y="527850"/>
                </a:lnTo>
                <a:lnTo>
                  <a:pt x="810717" y="545426"/>
                </a:lnTo>
                <a:lnTo>
                  <a:pt x="763193" y="556247"/>
                </a:lnTo>
                <a:lnTo>
                  <a:pt x="719455" y="559943"/>
                </a:lnTo>
                <a:lnTo>
                  <a:pt x="712927" y="559854"/>
                </a:lnTo>
                <a:lnTo>
                  <a:pt x="654367" y="548259"/>
                </a:lnTo>
                <a:lnTo>
                  <a:pt x="619252" y="528904"/>
                </a:lnTo>
                <a:lnTo>
                  <a:pt x="589470" y="500862"/>
                </a:lnTo>
                <a:lnTo>
                  <a:pt x="565785" y="464820"/>
                </a:lnTo>
                <a:lnTo>
                  <a:pt x="550545" y="434467"/>
                </a:lnTo>
                <a:lnTo>
                  <a:pt x="534187" y="402310"/>
                </a:lnTo>
                <a:lnTo>
                  <a:pt x="495998" y="342646"/>
                </a:lnTo>
                <a:lnTo>
                  <a:pt x="469646" y="314325"/>
                </a:lnTo>
                <a:lnTo>
                  <a:pt x="446913" y="294132"/>
                </a:lnTo>
                <a:lnTo>
                  <a:pt x="428625" y="278079"/>
                </a:lnTo>
                <a:lnTo>
                  <a:pt x="400342" y="243344"/>
                </a:lnTo>
                <a:lnTo>
                  <a:pt x="387477" y="205105"/>
                </a:lnTo>
                <a:lnTo>
                  <a:pt x="383794" y="176872"/>
                </a:lnTo>
                <a:lnTo>
                  <a:pt x="383794" y="150215"/>
                </a:lnTo>
                <a:lnTo>
                  <a:pt x="395732" y="103886"/>
                </a:lnTo>
                <a:lnTo>
                  <a:pt x="432523" y="46824"/>
                </a:lnTo>
                <a:lnTo>
                  <a:pt x="474154" y="0"/>
                </a:lnTo>
                <a:lnTo>
                  <a:pt x="459689" y="0"/>
                </a:lnTo>
                <a:lnTo>
                  <a:pt x="420789" y="44856"/>
                </a:lnTo>
                <a:lnTo>
                  <a:pt x="386207" y="99568"/>
                </a:lnTo>
                <a:lnTo>
                  <a:pt x="373291" y="149009"/>
                </a:lnTo>
                <a:lnTo>
                  <a:pt x="373291" y="176872"/>
                </a:lnTo>
                <a:lnTo>
                  <a:pt x="377444" y="207010"/>
                </a:lnTo>
                <a:lnTo>
                  <a:pt x="378079" y="212598"/>
                </a:lnTo>
                <a:lnTo>
                  <a:pt x="404863" y="268287"/>
                </a:lnTo>
                <a:lnTo>
                  <a:pt x="439928" y="301752"/>
                </a:lnTo>
                <a:lnTo>
                  <a:pt x="445363" y="306628"/>
                </a:lnTo>
                <a:lnTo>
                  <a:pt x="488238" y="349300"/>
                </a:lnTo>
                <a:lnTo>
                  <a:pt x="525259" y="407289"/>
                </a:lnTo>
                <a:lnTo>
                  <a:pt x="544576" y="446481"/>
                </a:lnTo>
                <a:lnTo>
                  <a:pt x="548220" y="454126"/>
                </a:lnTo>
                <a:lnTo>
                  <a:pt x="581583" y="507923"/>
                </a:lnTo>
                <a:lnTo>
                  <a:pt x="613371" y="537451"/>
                </a:lnTo>
                <a:lnTo>
                  <a:pt x="650735" y="558012"/>
                </a:lnTo>
                <a:lnTo>
                  <a:pt x="692785" y="569087"/>
                </a:lnTo>
                <a:lnTo>
                  <a:pt x="697865" y="569722"/>
                </a:lnTo>
                <a:lnTo>
                  <a:pt x="702945" y="569722"/>
                </a:lnTo>
                <a:lnTo>
                  <a:pt x="708660" y="570357"/>
                </a:lnTo>
                <a:lnTo>
                  <a:pt x="711835" y="570484"/>
                </a:lnTo>
                <a:lnTo>
                  <a:pt x="718312" y="570484"/>
                </a:lnTo>
                <a:lnTo>
                  <a:pt x="763371" y="566712"/>
                </a:lnTo>
                <a:lnTo>
                  <a:pt x="793280" y="559943"/>
                </a:lnTo>
                <a:lnTo>
                  <a:pt x="812317" y="555650"/>
                </a:lnTo>
                <a:lnTo>
                  <a:pt x="863498" y="537756"/>
                </a:lnTo>
                <a:lnTo>
                  <a:pt x="915289" y="513461"/>
                </a:lnTo>
                <a:lnTo>
                  <a:pt x="968400" y="480783"/>
                </a:lnTo>
                <a:lnTo>
                  <a:pt x="1012342" y="444893"/>
                </a:lnTo>
                <a:lnTo>
                  <a:pt x="1047051" y="405828"/>
                </a:lnTo>
                <a:lnTo>
                  <a:pt x="1072464" y="363575"/>
                </a:lnTo>
                <a:lnTo>
                  <a:pt x="1088517" y="318135"/>
                </a:lnTo>
                <a:lnTo>
                  <a:pt x="1092619" y="275043"/>
                </a:lnTo>
                <a:close/>
              </a:path>
              <a:path w="1501775" h="913765">
                <a:moveTo>
                  <a:pt x="1297076" y="295503"/>
                </a:moveTo>
                <a:lnTo>
                  <a:pt x="1294980" y="256273"/>
                </a:lnTo>
                <a:lnTo>
                  <a:pt x="1285214" y="217614"/>
                </a:lnTo>
                <a:lnTo>
                  <a:pt x="1267764" y="179552"/>
                </a:lnTo>
                <a:lnTo>
                  <a:pt x="1242682" y="142113"/>
                </a:lnTo>
                <a:lnTo>
                  <a:pt x="1209992" y="105308"/>
                </a:lnTo>
                <a:lnTo>
                  <a:pt x="1169695" y="69176"/>
                </a:lnTo>
                <a:lnTo>
                  <a:pt x="1121829" y="33731"/>
                </a:lnTo>
                <a:lnTo>
                  <a:pt x="1068031" y="0"/>
                </a:lnTo>
                <a:lnTo>
                  <a:pt x="1046314" y="0"/>
                </a:lnTo>
                <a:lnTo>
                  <a:pt x="1048067" y="990"/>
                </a:lnTo>
                <a:lnTo>
                  <a:pt x="1054430" y="4711"/>
                </a:lnTo>
                <a:lnTo>
                  <a:pt x="1114780" y="42138"/>
                </a:lnTo>
                <a:lnTo>
                  <a:pt x="1161529" y="76441"/>
                </a:lnTo>
                <a:lnTo>
                  <a:pt x="1200924" y="111391"/>
                </a:lnTo>
                <a:lnTo>
                  <a:pt x="1232928" y="146977"/>
                </a:lnTo>
                <a:lnTo>
                  <a:pt x="1257515" y="183159"/>
                </a:lnTo>
                <a:lnTo>
                  <a:pt x="1274673" y="219913"/>
                </a:lnTo>
                <a:lnTo>
                  <a:pt x="1284376" y="257225"/>
                </a:lnTo>
                <a:lnTo>
                  <a:pt x="1286586" y="295059"/>
                </a:lnTo>
                <a:lnTo>
                  <a:pt x="1281303" y="333375"/>
                </a:lnTo>
                <a:lnTo>
                  <a:pt x="1265986" y="381736"/>
                </a:lnTo>
                <a:lnTo>
                  <a:pt x="1244498" y="425983"/>
                </a:lnTo>
                <a:lnTo>
                  <a:pt x="1217955" y="466369"/>
                </a:lnTo>
                <a:lnTo>
                  <a:pt x="1187488" y="503110"/>
                </a:lnTo>
                <a:lnTo>
                  <a:pt x="1154201" y="536460"/>
                </a:lnTo>
                <a:lnTo>
                  <a:pt x="1119225" y="566623"/>
                </a:lnTo>
                <a:lnTo>
                  <a:pt x="1083652" y="593852"/>
                </a:lnTo>
                <a:lnTo>
                  <a:pt x="1048639" y="618363"/>
                </a:lnTo>
                <a:lnTo>
                  <a:pt x="1010018" y="642289"/>
                </a:lnTo>
                <a:lnTo>
                  <a:pt x="966355" y="665276"/>
                </a:lnTo>
                <a:lnTo>
                  <a:pt x="918946" y="686320"/>
                </a:lnTo>
                <a:lnTo>
                  <a:pt x="869099" y="704430"/>
                </a:lnTo>
                <a:lnTo>
                  <a:pt x="818134" y="718604"/>
                </a:lnTo>
                <a:lnTo>
                  <a:pt x="767346" y="727849"/>
                </a:lnTo>
                <a:lnTo>
                  <a:pt x="718058" y="731139"/>
                </a:lnTo>
                <a:lnTo>
                  <a:pt x="710184" y="731139"/>
                </a:lnTo>
                <a:lnTo>
                  <a:pt x="649122" y="722464"/>
                </a:lnTo>
                <a:lnTo>
                  <a:pt x="606920" y="706958"/>
                </a:lnTo>
                <a:lnTo>
                  <a:pt x="568604" y="684174"/>
                </a:lnTo>
                <a:lnTo>
                  <a:pt x="534708" y="654494"/>
                </a:lnTo>
                <a:lnTo>
                  <a:pt x="505777" y="618324"/>
                </a:lnTo>
                <a:lnTo>
                  <a:pt x="482346" y="576072"/>
                </a:lnTo>
                <a:lnTo>
                  <a:pt x="466051" y="539838"/>
                </a:lnTo>
                <a:lnTo>
                  <a:pt x="441629" y="483628"/>
                </a:lnTo>
                <a:lnTo>
                  <a:pt x="421157" y="441464"/>
                </a:lnTo>
                <a:lnTo>
                  <a:pt x="397357" y="401180"/>
                </a:lnTo>
                <a:lnTo>
                  <a:pt x="368084" y="362496"/>
                </a:lnTo>
                <a:lnTo>
                  <a:pt x="331216" y="325120"/>
                </a:lnTo>
                <a:lnTo>
                  <a:pt x="300494" y="299707"/>
                </a:lnTo>
                <a:lnTo>
                  <a:pt x="290830" y="291592"/>
                </a:lnTo>
                <a:lnTo>
                  <a:pt x="260083" y="266738"/>
                </a:lnTo>
                <a:lnTo>
                  <a:pt x="214541" y="209816"/>
                </a:lnTo>
                <a:lnTo>
                  <a:pt x="202311" y="170307"/>
                </a:lnTo>
                <a:lnTo>
                  <a:pt x="198983" y="102501"/>
                </a:lnTo>
                <a:lnTo>
                  <a:pt x="204190" y="64058"/>
                </a:lnTo>
                <a:lnTo>
                  <a:pt x="214617" y="27889"/>
                </a:lnTo>
                <a:lnTo>
                  <a:pt x="227380" y="0"/>
                </a:lnTo>
                <a:lnTo>
                  <a:pt x="215430" y="0"/>
                </a:lnTo>
                <a:lnTo>
                  <a:pt x="203034" y="28257"/>
                </a:lnTo>
                <a:lnTo>
                  <a:pt x="193065" y="64617"/>
                </a:lnTo>
                <a:lnTo>
                  <a:pt x="188264" y="102501"/>
                </a:lnTo>
                <a:lnTo>
                  <a:pt x="188252" y="111391"/>
                </a:lnTo>
                <a:lnTo>
                  <a:pt x="188468" y="143764"/>
                </a:lnTo>
                <a:lnTo>
                  <a:pt x="204990" y="214071"/>
                </a:lnTo>
                <a:lnTo>
                  <a:pt x="225463" y="246659"/>
                </a:lnTo>
                <a:lnTo>
                  <a:pt x="252209" y="273926"/>
                </a:lnTo>
                <a:lnTo>
                  <a:pt x="283845" y="299847"/>
                </a:lnTo>
                <a:lnTo>
                  <a:pt x="303860" y="315899"/>
                </a:lnTo>
                <a:lnTo>
                  <a:pt x="314007" y="324307"/>
                </a:lnTo>
                <a:lnTo>
                  <a:pt x="360045" y="369443"/>
                </a:lnTo>
                <a:lnTo>
                  <a:pt x="388315" y="406730"/>
                </a:lnTo>
                <a:lnTo>
                  <a:pt x="411441" y="445884"/>
                </a:lnTo>
                <a:lnTo>
                  <a:pt x="431698" y="487553"/>
                </a:lnTo>
                <a:lnTo>
                  <a:pt x="451358" y="532384"/>
                </a:lnTo>
                <a:lnTo>
                  <a:pt x="456565" y="544017"/>
                </a:lnTo>
                <a:lnTo>
                  <a:pt x="461772" y="555967"/>
                </a:lnTo>
                <a:lnTo>
                  <a:pt x="472186" y="580390"/>
                </a:lnTo>
                <a:lnTo>
                  <a:pt x="496722" y="624446"/>
                </a:lnTo>
                <a:lnTo>
                  <a:pt x="526910" y="662089"/>
                </a:lnTo>
                <a:lnTo>
                  <a:pt x="562229" y="692950"/>
                </a:lnTo>
                <a:lnTo>
                  <a:pt x="602107" y="716635"/>
                </a:lnTo>
                <a:lnTo>
                  <a:pt x="646010" y="732751"/>
                </a:lnTo>
                <a:lnTo>
                  <a:pt x="693420" y="740918"/>
                </a:lnTo>
                <a:lnTo>
                  <a:pt x="703580" y="740918"/>
                </a:lnTo>
                <a:lnTo>
                  <a:pt x="708787" y="741172"/>
                </a:lnTo>
                <a:lnTo>
                  <a:pt x="713994" y="741299"/>
                </a:lnTo>
                <a:lnTo>
                  <a:pt x="719201" y="741299"/>
                </a:lnTo>
                <a:lnTo>
                  <a:pt x="769302" y="737971"/>
                </a:lnTo>
                <a:lnTo>
                  <a:pt x="806970" y="731139"/>
                </a:lnTo>
                <a:lnTo>
                  <a:pt x="820889" y="728624"/>
                </a:lnTo>
                <a:lnTo>
                  <a:pt x="872604" y="714298"/>
                </a:lnTo>
                <a:lnTo>
                  <a:pt x="923137" y="695985"/>
                </a:lnTo>
                <a:lnTo>
                  <a:pt x="971169" y="674700"/>
                </a:lnTo>
                <a:lnTo>
                  <a:pt x="1015339" y="651446"/>
                </a:lnTo>
                <a:lnTo>
                  <a:pt x="1054354" y="627253"/>
                </a:lnTo>
                <a:lnTo>
                  <a:pt x="1090091" y="602259"/>
                </a:lnTo>
                <a:lnTo>
                  <a:pt x="1126350" y="574497"/>
                </a:lnTo>
                <a:lnTo>
                  <a:pt x="1161999" y="543712"/>
                </a:lnTo>
                <a:lnTo>
                  <a:pt x="1195908" y="509651"/>
                </a:lnTo>
                <a:lnTo>
                  <a:pt x="1226934" y="472046"/>
                </a:lnTo>
                <a:lnTo>
                  <a:pt x="1253959" y="430631"/>
                </a:lnTo>
                <a:lnTo>
                  <a:pt x="1275842" y="385127"/>
                </a:lnTo>
                <a:lnTo>
                  <a:pt x="1291463" y="335280"/>
                </a:lnTo>
                <a:lnTo>
                  <a:pt x="1297076" y="295503"/>
                </a:lnTo>
                <a:close/>
              </a:path>
              <a:path w="1501775" h="913765">
                <a:moveTo>
                  <a:pt x="1501775" y="303453"/>
                </a:moveTo>
                <a:lnTo>
                  <a:pt x="1499349" y="256489"/>
                </a:lnTo>
                <a:lnTo>
                  <a:pt x="1488579" y="212001"/>
                </a:lnTo>
                <a:lnTo>
                  <a:pt x="1470367" y="169913"/>
                </a:lnTo>
                <a:lnTo>
                  <a:pt x="1445653" y="130213"/>
                </a:lnTo>
                <a:lnTo>
                  <a:pt x="1415351" y="92811"/>
                </a:lnTo>
                <a:lnTo>
                  <a:pt x="1380401" y="57683"/>
                </a:lnTo>
                <a:lnTo>
                  <a:pt x="1341716" y="24777"/>
                </a:lnTo>
                <a:lnTo>
                  <a:pt x="1308277" y="0"/>
                </a:lnTo>
                <a:lnTo>
                  <a:pt x="1290218" y="0"/>
                </a:lnTo>
                <a:lnTo>
                  <a:pt x="1324317" y="24561"/>
                </a:lnTo>
                <a:lnTo>
                  <a:pt x="1364030" y="57264"/>
                </a:lnTo>
                <a:lnTo>
                  <a:pt x="1400111" y="92151"/>
                </a:lnTo>
                <a:lnTo>
                  <a:pt x="1431544" y="129311"/>
                </a:lnTo>
                <a:lnTo>
                  <a:pt x="1457375" y="168757"/>
                </a:lnTo>
                <a:lnTo>
                  <a:pt x="1476603" y="210540"/>
                </a:lnTo>
                <a:lnTo>
                  <a:pt x="1488249" y="254711"/>
                </a:lnTo>
                <a:lnTo>
                  <a:pt x="1491335" y="301320"/>
                </a:lnTo>
                <a:lnTo>
                  <a:pt x="1484884" y="350393"/>
                </a:lnTo>
                <a:lnTo>
                  <a:pt x="1469847" y="401447"/>
                </a:lnTo>
                <a:lnTo>
                  <a:pt x="1449882" y="448995"/>
                </a:lnTo>
                <a:lnTo>
                  <a:pt x="1425587" y="493280"/>
                </a:lnTo>
                <a:lnTo>
                  <a:pt x="1397609" y="534568"/>
                </a:lnTo>
                <a:lnTo>
                  <a:pt x="1366545" y="573074"/>
                </a:lnTo>
                <a:lnTo>
                  <a:pt x="1333042" y="609079"/>
                </a:lnTo>
                <a:lnTo>
                  <a:pt x="1297711" y="642797"/>
                </a:lnTo>
                <a:lnTo>
                  <a:pt x="1261198" y="674497"/>
                </a:lnTo>
                <a:lnTo>
                  <a:pt x="1224102" y="704418"/>
                </a:lnTo>
                <a:lnTo>
                  <a:pt x="1187069" y="732790"/>
                </a:lnTo>
                <a:lnTo>
                  <a:pt x="1150340" y="758761"/>
                </a:lnTo>
                <a:lnTo>
                  <a:pt x="1109560" y="783971"/>
                </a:lnTo>
                <a:lnTo>
                  <a:pt x="1065415" y="807974"/>
                </a:lnTo>
                <a:lnTo>
                  <a:pt x="1018565" y="830300"/>
                </a:lnTo>
                <a:lnTo>
                  <a:pt x="969683" y="850480"/>
                </a:lnTo>
                <a:lnTo>
                  <a:pt x="919441" y="868032"/>
                </a:lnTo>
                <a:lnTo>
                  <a:pt x="868514" y="882510"/>
                </a:lnTo>
                <a:lnTo>
                  <a:pt x="817562" y="893419"/>
                </a:lnTo>
                <a:lnTo>
                  <a:pt x="767270" y="900315"/>
                </a:lnTo>
                <a:lnTo>
                  <a:pt x="718312" y="902716"/>
                </a:lnTo>
                <a:lnTo>
                  <a:pt x="710438" y="902716"/>
                </a:lnTo>
                <a:lnTo>
                  <a:pt x="645922" y="895997"/>
                </a:lnTo>
                <a:lnTo>
                  <a:pt x="599846" y="883500"/>
                </a:lnTo>
                <a:lnTo>
                  <a:pt x="556793" y="864831"/>
                </a:lnTo>
                <a:lnTo>
                  <a:pt x="517093" y="840219"/>
                </a:lnTo>
                <a:lnTo>
                  <a:pt x="481063" y="809917"/>
                </a:lnTo>
                <a:lnTo>
                  <a:pt x="449033" y="774166"/>
                </a:lnTo>
                <a:lnTo>
                  <a:pt x="421322" y="733171"/>
                </a:lnTo>
                <a:lnTo>
                  <a:pt x="398272" y="687197"/>
                </a:lnTo>
                <a:lnTo>
                  <a:pt x="377126" y="635342"/>
                </a:lnTo>
                <a:lnTo>
                  <a:pt x="351612" y="572744"/>
                </a:lnTo>
                <a:lnTo>
                  <a:pt x="332663" y="529069"/>
                </a:lnTo>
                <a:lnTo>
                  <a:pt x="312369" y="487603"/>
                </a:lnTo>
                <a:lnTo>
                  <a:pt x="289483" y="447992"/>
                </a:lnTo>
                <a:lnTo>
                  <a:pt x="262763" y="409854"/>
                </a:lnTo>
                <a:lnTo>
                  <a:pt x="230936" y="372833"/>
                </a:lnTo>
                <a:lnTo>
                  <a:pt x="192786" y="336550"/>
                </a:lnTo>
                <a:lnTo>
                  <a:pt x="162953" y="311632"/>
                </a:lnTo>
                <a:lnTo>
                  <a:pt x="133985" y="289179"/>
                </a:lnTo>
                <a:lnTo>
                  <a:pt x="94119" y="257924"/>
                </a:lnTo>
                <a:lnTo>
                  <a:pt x="60426" y="225831"/>
                </a:lnTo>
                <a:lnTo>
                  <a:pt x="34328" y="188582"/>
                </a:lnTo>
                <a:lnTo>
                  <a:pt x="17297" y="141808"/>
                </a:lnTo>
                <a:lnTo>
                  <a:pt x="10795" y="81153"/>
                </a:lnTo>
                <a:lnTo>
                  <a:pt x="10909" y="58712"/>
                </a:lnTo>
                <a:lnTo>
                  <a:pt x="12217" y="36690"/>
                </a:lnTo>
                <a:lnTo>
                  <a:pt x="14719" y="15138"/>
                </a:lnTo>
                <a:lnTo>
                  <a:pt x="17360" y="0"/>
                </a:lnTo>
                <a:lnTo>
                  <a:pt x="6565" y="0"/>
                </a:lnTo>
                <a:lnTo>
                  <a:pt x="3924" y="15138"/>
                </a:lnTo>
                <a:lnTo>
                  <a:pt x="1422" y="36690"/>
                </a:lnTo>
                <a:lnTo>
                  <a:pt x="114" y="58712"/>
                </a:lnTo>
                <a:lnTo>
                  <a:pt x="0" y="81153"/>
                </a:lnTo>
                <a:lnTo>
                  <a:pt x="7264" y="144678"/>
                </a:lnTo>
                <a:lnTo>
                  <a:pt x="25565" y="193903"/>
                </a:lnTo>
                <a:lnTo>
                  <a:pt x="52997" y="233032"/>
                </a:lnTo>
                <a:lnTo>
                  <a:pt x="87680" y="266306"/>
                </a:lnTo>
                <a:lnTo>
                  <a:pt x="127762" y="297942"/>
                </a:lnTo>
                <a:lnTo>
                  <a:pt x="141706" y="308648"/>
                </a:lnTo>
                <a:lnTo>
                  <a:pt x="156083" y="319849"/>
                </a:lnTo>
                <a:lnTo>
                  <a:pt x="185928" y="344043"/>
                </a:lnTo>
                <a:lnTo>
                  <a:pt x="223291" y="379818"/>
                </a:lnTo>
                <a:lnTo>
                  <a:pt x="254469" y="416394"/>
                </a:lnTo>
                <a:lnTo>
                  <a:pt x="280682" y="454101"/>
                </a:lnTo>
                <a:lnTo>
                  <a:pt x="303149" y="493280"/>
                </a:lnTo>
                <a:lnTo>
                  <a:pt x="323075" y="534212"/>
                </a:lnTo>
                <a:lnTo>
                  <a:pt x="341718" y="577291"/>
                </a:lnTo>
                <a:lnTo>
                  <a:pt x="367080" y="639508"/>
                </a:lnTo>
                <a:lnTo>
                  <a:pt x="374091" y="656437"/>
                </a:lnTo>
                <a:lnTo>
                  <a:pt x="412381" y="738314"/>
                </a:lnTo>
                <a:lnTo>
                  <a:pt x="440893" y="780503"/>
                </a:lnTo>
                <a:lnTo>
                  <a:pt x="473900" y="817321"/>
                </a:lnTo>
                <a:lnTo>
                  <a:pt x="511060" y="848537"/>
                </a:lnTo>
                <a:lnTo>
                  <a:pt x="552005" y="873887"/>
                </a:lnTo>
                <a:lnTo>
                  <a:pt x="596392" y="893127"/>
                </a:lnTo>
                <a:lnTo>
                  <a:pt x="643851" y="905992"/>
                </a:lnTo>
                <a:lnTo>
                  <a:pt x="694055" y="912241"/>
                </a:lnTo>
                <a:lnTo>
                  <a:pt x="695960" y="912876"/>
                </a:lnTo>
                <a:lnTo>
                  <a:pt x="699135" y="912876"/>
                </a:lnTo>
                <a:lnTo>
                  <a:pt x="705866" y="913130"/>
                </a:lnTo>
                <a:lnTo>
                  <a:pt x="712597" y="913257"/>
                </a:lnTo>
                <a:lnTo>
                  <a:pt x="719455" y="913257"/>
                </a:lnTo>
                <a:lnTo>
                  <a:pt x="768972" y="910818"/>
                </a:lnTo>
                <a:lnTo>
                  <a:pt x="819848" y="903795"/>
                </a:lnTo>
                <a:lnTo>
                  <a:pt x="824826" y="902716"/>
                </a:lnTo>
                <a:lnTo>
                  <a:pt x="871397" y="892695"/>
                </a:lnTo>
                <a:lnTo>
                  <a:pt x="922934" y="877989"/>
                </a:lnTo>
                <a:lnTo>
                  <a:pt x="973772" y="860183"/>
                </a:lnTo>
                <a:lnTo>
                  <a:pt x="1023213" y="839749"/>
                </a:lnTo>
                <a:lnTo>
                  <a:pt x="1070584" y="817181"/>
                </a:lnTo>
                <a:lnTo>
                  <a:pt x="1115199" y="792975"/>
                </a:lnTo>
                <a:lnTo>
                  <a:pt x="1156373" y="767600"/>
                </a:lnTo>
                <a:lnTo>
                  <a:pt x="1193419" y="741553"/>
                </a:lnTo>
                <a:lnTo>
                  <a:pt x="1230845" y="712660"/>
                </a:lnTo>
                <a:lnTo>
                  <a:pt x="1268361" y="682231"/>
                </a:lnTo>
                <a:lnTo>
                  <a:pt x="1305331" y="650036"/>
                </a:lnTo>
                <a:lnTo>
                  <a:pt x="1341094" y="615797"/>
                </a:lnTo>
                <a:lnTo>
                  <a:pt x="1375029" y="579247"/>
                </a:lnTo>
                <a:lnTo>
                  <a:pt x="1406486" y="540156"/>
                </a:lnTo>
                <a:lnTo>
                  <a:pt x="1434846" y="498233"/>
                </a:lnTo>
                <a:lnTo>
                  <a:pt x="1459458" y="453224"/>
                </a:lnTo>
                <a:lnTo>
                  <a:pt x="1479689" y="404888"/>
                </a:lnTo>
                <a:lnTo>
                  <a:pt x="1494917" y="352933"/>
                </a:lnTo>
                <a:lnTo>
                  <a:pt x="1501775" y="303453"/>
                </a:lnTo>
                <a:close/>
              </a:path>
            </a:pathLst>
          </a:custGeom>
          <a:solidFill>
            <a:srgbClr val="FFF6F1"/>
          </a:solidFill>
        </p:spPr>
        <p:txBody>
          <a:bodyPr wrap="square" lIns="0" tIns="0" rIns="0" bIns="0" rtlCol="0"/>
          <a:lstStyle/>
          <a:p>
            <a:endParaRPr>
              <a:latin typeface="Nunito" pitchFamily="2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633465" y="4616894"/>
            <a:ext cx="2317115" cy="528320"/>
          </a:xfrm>
          <a:custGeom>
            <a:avLst/>
            <a:gdLst/>
            <a:ahLst/>
            <a:cxnLst/>
            <a:rect l="l" t="t" r="r" b="b"/>
            <a:pathLst>
              <a:path w="2317115" h="528320">
                <a:moveTo>
                  <a:pt x="1477517" y="0"/>
                </a:moveTo>
                <a:lnTo>
                  <a:pt x="1415845" y="1203"/>
                </a:lnTo>
                <a:lnTo>
                  <a:pt x="1357098" y="4503"/>
                </a:lnTo>
                <a:lnTo>
                  <a:pt x="1301892" y="9437"/>
                </a:lnTo>
                <a:lnTo>
                  <a:pt x="1250846" y="15541"/>
                </a:lnTo>
                <a:lnTo>
                  <a:pt x="1204576" y="22349"/>
                </a:lnTo>
                <a:lnTo>
                  <a:pt x="1163701" y="29400"/>
                </a:lnTo>
                <a:lnTo>
                  <a:pt x="1105721" y="40607"/>
                </a:lnTo>
                <a:lnTo>
                  <a:pt x="1048676" y="52553"/>
                </a:lnTo>
                <a:lnTo>
                  <a:pt x="992567" y="65236"/>
                </a:lnTo>
                <a:lnTo>
                  <a:pt x="937397" y="78655"/>
                </a:lnTo>
                <a:lnTo>
                  <a:pt x="883168" y="92810"/>
                </a:lnTo>
                <a:lnTo>
                  <a:pt x="829882" y="107698"/>
                </a:lnTo>
                <a:lnTo>
                  <a:pt x="777543" y="123318"/>
                </a:lnTo>
                <a:lnTo>
                  <a:pt x="726152" y="139670"/>
                </a:lnTo>
                <a:lnTo>
                  <a:pt x="675713" y="156751"/>
                </a:lnTo>
                <a:lnTo>
                  <a:pt x="626226" y="174561"/>
                </a:lnTo>
                <a:lnTo>
                  <a:pt x="577696" y="193097"/>
                </a:lnTo>
                <a:lnTo>
                  <a:pt x="530124" y="212360"/>
                </a:lnTo>
                <a:lnTo>
                  <a:pt x="483512" y="232348"/>
                </a:lnTo>
                <a:lnTo>
                  <a:pt x="437864" y="253059"/>
                </a:lnTo>
                <a:lnTo>
                  <a:pt x="393181" y="274492"/>
                </a:lnTo>
                <a:lnTo>
                  <a:pt x="349467" y="296646"/>
                </a:lnTo>
                <a:lnTo>
                  <a:pt x="306723" y="319519"/>
                </a:lnTo>
                <a:lnTo>
                  <a:pt x="264951" y="343111"/>
                </a:lnTo>
                <a:lnTo>
                  <a:pt x="224156" y="367419"/>
                </a:lnTo>
                <a:lnTo>
                  <a:pt x="184337" y="392443"/>
                </a:lnTo>
                <a:lnTo>
                  <a:pt x="145500" y="418182"/>
                </a:lnTo>
                <a:lnTo>
                  <a:pt x="107644" y="444634"/>
                </a:lnTo>
                <a:lnTo>
                  <a:pt x="70774" y="471797"/>
                </a:lnTo>
                <a:lnTo>
                  <a:pt x="34892" y="499671"/>
                </a:lnTo>
                <a:lnTo>
                  <a:pt x="0" y="528255"/>
                </a:lnTo>
                <a:lnTo>
                  <a:pt x="56769" y="528255"/>
                </a:lnTo>
                <a:lnTo>
                  <a:pt x="92075" y="500824"/>
                </a:lnTo>
                <a:lnTo>
                  <a:pt x="128364" y="474093"/>
                </a:lnTo>
                <a:lnTo>
                  <a:pt x="165634" y="448064"/>
                </a:lnTo>
                <a:lnTo>
                  <a:pt x="203882" y="422738"/>
                </a:lnTo>
                <a:lnTo>
                  <a:pt x="243105" y="398115"/>
                </a:lnTo>
                <a:lnTo>
                  <a:pt x="283301" y="374197"/>
                </a:lnTo>
                <a:lnTo>
                  <a:pt x="324467" y="350985"/>
                </a:lnTo>
                <a:lnTo>
                  <a:pt x="366601" y="328479"/>
                </a:lnTo>
                <a:lnTo>
                  <a:pt x="409701" y="306681"/>
                </a:lnTo>
                <a:lnTo>
                  <a:pt x="453763" y="285592"/>
                </a:lnTo>
                <a:lnTo>
                  <a:pt x="498786" y="265213"/>
                </a:lnTo>
                <a:lnTo>
                  <a:pt x="544766" y="245544"/>
                </a:lnTo>
                <a:lnTo>
                  <a:pt x="591701" y="226588"/>
                </a:lnTo>
                <a:lnTo>
                  <a:pt x="639589" y="208344"/>
                </a:lnTo>
                <a:lnTo>
                  <a:pt x="688427" y="190814"/>
                </a:lnTo>
                <a:lnTo>
                  <a:pt x="738213" y="173999"/>
                </a:lnTo>
                <a:lnTo>
                  <a:pt x="788943" y="157900"/>
                </a:lnTo>
                <a:lnTo>
                  <a:pt x="840616" y="142518"/>
                </a:lnTo>
                <a:lnTo>
                  <a:pt x="893229" y="127855"/>
                </a:lnTo>
                <a:lnTo>
                  <a:pt x="946780" y="113910"/>
                </a:lnTo>
                <a:lnTo>
                  <a:pt x="1001265" y="100685"/>
                </a:lnTo>
                <a:lnTo>
                  <a:pt x="1056683" y="88181"/>
                </a:lnTo>
                <a:lnTo>
                  <a:pt x="1113030" y="76399"/>
                </a:lnTo>
                <a:lnTo>
                  <a:pt x="1170305" y="65341"/>
                </a:lnTo>
                <a:lnTo>
                  <a:pt x="1210450" y="58352"/>
                </a:lnTo>
                <a:lnTo>
                  <a:pt x="1255926" y="51601"/>
                </a:lnTo>
                <a:lnTo>
                  <a:pt x="1306115" y="45546"/>
                </a:lnTo>
                <a:lnTo>
                  <a:pt x="1360400" y="40651"/>
                </a:lnTo>
                <a:lnTo>
                  <a:pt x="1418163" y="37376"/>
                </a:lnTo>
                <a:lnTo>
                  <a:pt x="1478788" y="36182"/>
                </a:lnTo>
                <a:lnTo>
                  <a:pt x="1525577" y="36923"/>
                </a:lnTo>
                <a:lnTo>
                  <a:pt x="1573355" y="39274"/>
                </a:lnTo>
                <a:lnTo>
                  <a:pt x="1621866" y="43427"/>
                </a:lnTo>
                <a:lnTo>
                  <a:pt x="1670854" y="49573"/>
                </a:lnTo>
                <a:lnTo>
                  <a:pt x="1720065" y="57904"/>
                </a:lnTo>
                <a:lnTo>
                  <a:pt x="1769243" y="68612"/>
                </a:lnTo>
                <a:lnTo>
                  <a:pt x="1818132" y="81889"/>
                </a:lnTo>
                <a:lnTo>
                  <a:pt x="1863279" y="96865"/>
                </a:lnTo>
                <a:lnTo>
                  <a:pt x="1907751" y="114386"/>
                </a:lnTo>
                <a:lnTo>
                  <a:pt x="1951336" y="134614"/>
                </a:lnTo>
                <a:lnTo>
                  <a:pt x="1993822" y="157709"/>
                </a:lnTo>
                <a:lnTo>
                  <a:pt x="2035000" y="183835"/>
                </a:lnTo>
                <a:lnTo>
                  <a:pt x="2074657" y="213153"/>
                </a:lnTo>
                <a:lnTo>
                  <a:pt x="2112583" y="245825"/>
                </a:lnTo>
                <a:lnTo>
                  <a:pt x="2148567" y="282012"/>
                </a:lnTo>
                <a:lnTo>
                  <a:pt x="2182398" y="321877"/>
                </a:lnTo>
                <a:lnTo>
                  <a:pt x="2213864" y="365582"/>
                </a:lnTo>
                <a:lnTo>
                  <a:pt x="2239059" y="407562"/>
                </a:lnTo>
                <a:lnTo>
                  <a:pt x="2258647" y="448521"/>
                </a:lnTo>
                <a:lnTo>
                  <a:pt x="2272639" y="488678"/>
                </a:lnTo>
                <a:lnTo>
                  <a:pt x="2281047" y="528255"/>
                </a:lnTo>
                <a:lnTo>
                  <a:pt x="2316988" y="528255"/>
                </a:lnTo>
                <a:lnTo>
                  <a:pt x="2308109" y="483312"/>
                </a:lnTo>
                <a:lnTo>
                  <a:pt x="2292921" y="437881"/>
                </a:lnTo>
                <a:lnTo>
                  <a:pt x="2271446" y="392007"/>
                </a:lnTo>
                <a:lnTo>
                  <a:pt x="2243709" y="345732"/>
                </a:lnTo>
                <a:lnTo>
                  <a:pt x="2211629" y="301039"/>
                </a:lnTo>
                <a:lnTo>
                  <a:pt x="2177245" y="260158"/>
                </a:lnTo>
                <a:lnTo>
                  <a:pt x="2140757" y="222936"/>
                </a:lnTo>
                <a:lnTo>
                  <a:pt x="2102367" y="189221"/>
                </a:lnTo>
                <a:lnTo>
                  <a:pt x="2062276" y="158859"/>
                </a:lnTo>
                <a:lnTo>
                  <a:pt x="2020682" y="131699"/>
                </a:lnTo>
                <a:lnTo>
                  <a:pt x="1977789" y="107589"/>
                </a:lnTo>
                <a:lnTo>
                  <a:pt x="1933795" y="86375"/>
                </a:lnTo>
                <a:lnTo>
                  <a:pt x="1888902" y="67905"/>
                </a:lnTo>
                <a:lnTo>
                  <a:pt x="1843311" y="52027"/>
                </a:lnTo>
                <a:lnTo>
                  <a:pt x="1797222" y="38587"/>
                </a:lnTo>
                <a:lnTo>
                  <a:pt x="1750836" y="27435"/>
                </a:lnTo>
                <a:lnTo>
                  <a:pt x="1704353" y="18416"/>
                </a:lnTo>
                <a:lnTo>
                  <a:pt x="1657975" y="11380"/>
                </a:lnTo>
                <a:lnTo>
                  <a:pt x="1611901" y="6172"/>
                </a:lnTo>
                <a:lnTo>
                  <a:pt x="1566333" y="2641"/>
                </a:lnTo>
                <a:lnTo>
                  <a:pt x="1521472" y="635"/>
                </a:lnTo>
                <a:lnTo>
                  <a:pt x="1477517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>
              <a:latin typeface="Nunito" pitchFamily="2" charset="0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489454" y="302513"/>
            <a:ext cx="416306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latin typeface="Caveat" charset="0"/>
              </a:rPr>
              <a:t>Mekanisme Lainnya...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844702" y="2454984"/>
            <a:ext cx="345503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Menggunakan peringkat </a:t>
            </a:r>
            <a:r>
              <a:rPr sz="14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jurnal ilmiah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dalam </a:t>
            </a:r>
            <a:r>
              <a:rPr sz="1400" spc="-36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SINTA</a:t>
            </a:r>
            <a:r>
              <a:rPr sz="1400" spc="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pada saat</a:t>
            </a:r>
            <a:r>
              <a:rPr sz="14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artikel</a:t>
            </a:r>
            <a:r>
              <a:rPr sz="1400" spc="-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diterbitkan.</a:t>
            </a:r>
            <a:endParaRPr sz="1400" dirty="0">
              <a:latin typeface="Nunito" pitchFamily="2" charset="0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Konversi</a:t>
            </a:r>
            <a:r>
              <a:rPr sz="14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nilai</a:t>
            </a:r>
            <a:r>
              <a:rPr sz="1400" spc="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angka</a:t>
            </a:r>
            <a:r>
              <a:rPr sz="14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untuk</a:t>
            </a:r>
            <a:r>
              <a:rPr sz="14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peringkat</a:t>
            </a:r>
            <a:r>
              <a:rPr sz="1400" spc="-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jurnal</a:t>
            </a:r>
            <a:endParaRPr sz="1400" dirty="0">
              <a:latin typeface="Nunito" pitchFamily="2" charset="0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4702" y="3095064"/>
            <a:ext cx="2127098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354965" algn="l"/>
                <a:tab pos="355600" algn="l"/>
              </a:tabLst>
            </a:pP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Sinta</a:t>
            </a:r>
            <a:r>
              <a:rPr sz="1400" spc="-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6</a:t>
            </a:r>
            <a:r>
              <a:rPr sz="14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=</a:t>
            </a:r>
            <a:r>
              <a:rPr sz="14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Nilai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50</a:t>
            </a:r>
            <a:endParaRPr sz="1400" dirty="0">
              <a:latin typeface="Nunito" pitchFamily="2" charset="0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lphaLcParenR"/>
              <a:tabLst>
                <a:tab pos="354965" algn="l"/>
                <a:tab pos="355600" algn="l"/>
              </a:tabLst>
            </a:pP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Sinta</a:t>
            </a:r>
            <a:r>
              <a:rPr sz="1400" spc="-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5</a:t>
            </a:r>
            <a:r>
              <a:rPr sz="14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=</a:t>
            </a:r>
            <a:r>
              <a:rPr sz="14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Nilai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60</a:t>
            </a:r>
            <a:endParaRPr sz="1400" dirty="0">
              <a:latin typeface="Nunito" pitchFamily="2" charset="0"/>
              <a:cs typeface="Microsoft Sans Serif"/>
            </a:endParaRPr>
          </a:p>
          <a:p>
            <a:pPr marL="355600" indent="-342900">
              <a:lnSpc>
                <a:spcPct val="100000"/>
              </a:lnSpc>
              <a:buAutoNum type="alphaLcParenR"/>
              <a:tabLst>
                <a:tab pos="354965" algn="l"/>
                <a:tab pos="355600" algn="l"/>
              </a:tabLst>
            </a:pP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Sinta</a:t>
            </a:r>
            <a:r>
              <a:rPr sz="1400" spc="-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4</a:t>
            </a:r>
            <a:r>
              <a:rPr sz="14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=</a:t>
            </a:r>
            <a:r>
              <a:rPr sz="14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Nilai</a:t>
            </a:r>
            <a:r>
              <a:rPr sz="14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70</a:t>
            </a:r>
            <a:endParaRPr sz="1400" dirty="0">
              <a:latin typeface="Nunito" pitchFamily="2" charset="0"/>
              <a:cs typeface="Microsoft Sans Serif"/>
            </a:endParaRPr>
          </a:p>
          <a:p>
            <a:pPr marL="355600" indent="-342900">
              <a:lnSpc>
                <a:spcPct val="100000"/>
              </a:lnSpc>
              <a:buAutoNum type="alphaLcParenR"/>
              <a:tabLst>
                <a:tab pos="354965" algn="l"/>
                <a:tab pos="355600" algn="l"/>
              </a:tabLst>
            </a:pP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Sinta</a:t>
            </a:r>
            <a:r>
              <a:rPr sz="1400" spc="-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3</a:t>
            </a:r>
            <a:r>
              <a:rPr sz="14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=</a:t>
            </a:r>
            <a:r>
              <a:rPr sz="14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Nilai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80</a:t>
            </a:r>
            <a:endParaRPr sz="1400" dirty="0">
              <a:latin typeface="Nunito" pitchFamily="2" charset="0"/>
              <a:cs typeface="Microsoft Sans Serif"/>
            </a:endParaRPr>
          </a:p>
          <a:p>
            <a:pPr marL="355600" indent="-342900">
              <a:lnSpc>
                <a:spcPct val="100000"/>
              </a:lnSpc>
              <a:buAutoNum type="alphaLcParenR"/>
              <a:tabLst>
                <a:tab pos="354965" algn="l"/>
                <a:tab pos="355600" algn="l"/>
              </a:tabLst>
            </a:pP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Sinta</a:t>
            </a:r>
            <a:r>
              <a:rPr sz="1400" spc="-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2</a:t>
            </a:r>
            <a:r>
              <a:rPr sz="14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=</a:t>
            </a:r>
            <a:r>
              <a:rPr sz="14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Nilai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90</a:t>
            </a:r>
            <a:endParaRPr sz="1400" dirty="0">
              <a:latin typeface="Nunito" pitchFamily="2" charset="0"/>
              <a:cs typeface="Microsoft Sans Serif"/>
            </a:endParaRPr>
          </a:p>
          <a:p>
            <a:pPr marL="355600" indent="-342900">
              <a:lnSpc>
                <a:spcPct val="100000"/>
              </a:lnSpc>
              <a:buAutoNum type="alphaLcParenR"/>
              <a:tabLst>
                <a:tab pos="354965" algn="l"/>
                <a:tab pos="355600" algn="l"/>
              </a:tabLst>
            </a:pP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Sinta</a:t>
            </a:r>
            <a:r>
              <a:rPr sz="1400" spc="-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1</a:t>
            </a:r>
            <a:r>
              <a:rPr sz="14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=</a:t>
            </a:r>
            <a:r>
              <a:rPr sz="14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Nilai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100</a:t>
            </a:r>
            <a:endParaRPr sz="1400" dirty="0">
              <a:latin typeface="Nunito" pitchFamily="2" charset="0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4702" y="1015237"/>
            <a:ext cx="5984240" cy="1482457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469390" algn="ctr">
              <a:lnSpc>
                <a:spcPct val="100000"/>
              </a:lnSpc>
              <a:spcBef>
                <a:spcPts val="1280"/>
              </a:spcBef>
            </a:pPr>
            <a:r>
              <a:rPr sz="1800" b="1" spc="-45" dirty="0" err="1">
                <a:solidFill>
                  <a:srgbClr val="585858"/>
                </a:solidFill>
                <a:latin typeface="Nunito" pitchFamily="2" charset="0"/>
                <a:cs typeface="Arial"/>
              </a:rPr>
              <a:t>Evaluasi</a:t>
            </a:r>
            <a:endParaRPr sz="1800" dirty="0">
              <a:latin typeface="Nunito" pitchFamily="2" charset="0"/>
              <a:cs typeface="Arial"/>
            </a:endParaRPr>
          </a:p>
          <a:p>
            <a:pPr marL="1469390" algn="ctr">
              <a:lnSpc>
                <a:spcPct val="100000"/>
              </a:lnSpc>
              <a:spcBef>
                <a:spcPts val="160"/>
              </a:spcBef>
            </a:pPr>
            <a:r>
              <a:rPr sz="1400" spc="-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Kolokium</a:t>
            </a:r>
            <a:r>
              <a:rPr lang="en-US"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(</a:t>
            </a:r>
            <a:r>
              <a:rPr lang="en-US" sz="1400" spc="-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Diuji</a:t>
            </a:r>
            <a:r>
              <a:rPr lang="en-US"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oleh 2 </a:t>
            </a:r>
            <a:r>
              <a:rPr lang="en-US" sz="1400" spc="-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dosen</a:t>
            </a:r>
            <a:r>
              <a:rPr lang="en-US"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: </a:t>
            </a:r>
            <a:r>
              <a:rPr lang="en-US" sz="1400" spc="-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Pembimbing</a:t>
            </a:r>
            <a:r>
              <a:rPr lang="en-US"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&amp; </a:t>
            </a:r>
            <a:r>
              <a:rPr lang="en-US" sz="1400" spc="-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Penguji</a:t>
            </a:r>
            <a:r>
              <a:rPr lang="en-US"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)</a:t>
            </a:r>
          </a:p>
          <a:p>
            <a:pPr marL="1469390" algn="ctr">
              <a:lnSpc>
                <a:spcPct val="100000"/>
              </a:lnSpc>
              <a:spcBef>
                <a:spcPts val="160"/>
              </a:spcBef>
            </a:pPr>
            <a:endParaRPr sz="1400" dirty="0">
              <a:latin typeface="Nunito" pitchFamily="2" charset="0"/>
              <a:cs typeface="Microsoft Sans Serif"/>
            </a:endParaRPr>
          </a:p>
          <a:p>
            <a:pPr marL="1468755" algn="ctr">
              <a:lnSpc>
                <a:spcPct val="100000"/>
              </a:lnSpc>
              <a:spcBef>
                <a:spcPts val="1280"/>
              </a:spcBef>
            </a:pPr>
            <a:r>
              <a:rPr sz="1800" b="1" spc="5" dirty="0">
                <a:solidFill>
                  <a:srgbClr val="585858"/>
                </a:solidFill>
                <a:latin typeface="Nunito" pitchFamily="2" charset="0"/>
                <a:cs typeface="Arial"/>
              </a:rPr>
              <a:t>Variabel</a:t>
            </a:r>
            <a:r>
              <a:rPr sz="1800" b="1" spc="-45" dirty="0">
                <a:solidFill>
                  <a:srgbClr val="585858"/>
                </a:solidFill>
                <a:latin typeface="Nunito" pitchFamily="2" charset="0"/>
                <a:cs typeface="Arial"/>
              </a:rPr>
              <a:t> </a:t>
            </a:r>
            <a:r>
              <a:rPr sz="1800" b="1" spc="-25" dirty="0">
                <a:solidFill>
                  <a:srgbClr val="585858"/>
                </a:solidFill>
                <a:latin typeface="Nunito" pitchFamily="2" charset="0"/>
                <a:cs typeface="Arial"/>
              </a:rPr>
              <a:t>Penilaian</a:t>
            </a:r>
            <a:endParaRPr sz="1800" dirty="0">
              <a:latin typeface="Nunito" pitchFamily="2" charset="0"/>
              <a:cs typeface="Arial"/>
            </a:endParaRPr>
          </a:p>
          <a:p>
            <a:pPr marL="329565" indent="-317500">
              <a:lnSpc>
                <a:spcPct val="100000"/>
              </a:lnSpc>
              <a:spcBef>
                <a:spcPts val="165"/>
              </a:spcBef>
              <a:buChar char="●"/>
              <a:tabLst>
                <a:tab pos="329565" algn="l"/>
                <a:tab pos="330200" algn="l"/>
                <a:tab pos="3815079" algn="l"/>
                <a:tab pos="4132579" algn="l"/>
              </a:tabLst>
            </a:pP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Kredibilitas</a:t>
            </a:r>
            <a:r>
              <a:rPr sz="1400" spc="-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Jurnal	</a:t>
            </a:r>
            <a:r>
              <a:rPr sz="2100" baseline="1984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●	</a:t>
            </a:r>
            <a:r>
              <a:rPr sz="2100" baseline="1984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Penguasaan</a:t>
            </a:r>
            <a:r>
              <a:rPr sz="2100" spc="-89" baseline="1984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2100" spc="-7" baseline="1984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Substantif</a:t>
            </a:r>
            <a:endParaRPr sz="2100" baseline="1984" dirty="0">
              <a:latin typeface="Nunito" pitchFamily="2" charset="0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60392" y="2438092"/>
            <a:ext cx="3418687" cy="131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355600" algn="l"/>
              </a:tabLst>
            </a:pPr>
            <a:r>
              <a:rPr lang="en-US" sz="1400" spc="-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Sisa</a:t>
            </a:r>
            <a:r>
              <a:rPr lang="en-US"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lang="en-US" sz="1400" spc="-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dari</a:t>
            </a:r>
            <a:r>
              <a:rPr lang="en-US"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lang="en-US" sz="1400" spc="-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penilaian</a:t>
            </a:r>
            <a:r>
              <a:rPr lang="en-US"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lang="en-US" sz="1400" spc="-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kredibilitas</a:t>
            </a:r>
            <a:r>
              <a:rPr lang="en-US"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lang="en-US" sz="1400" spc="-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jurnal</a:t>
            </a:r>
            <a:r>
              <a:rPr lang="en-US"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, </a:t>
            </a:r>
            <a:r>
              <a:rPr lang="en-US" sz="1400" spc="-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dengan</a:t>
            </a:r>
            <a:r>
              <a:rPr lang="en-US"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lang="en-US" sz="1400" spc="-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bobot</a:t>
            </a:r>
            <a:r>
              <a:rPr lang="en-US"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: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354965" algn="l"/>
                <a:tab pos="355600" algn="l"/>
              </a:tabLst>
            </a:pPr>
            <a:r>
              <a:rPr sz="1400" spc="-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Originalitas</a:t>
            </a:r>
            <a:r>
              <a:rPr sz="1400" spc="-3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Gagasan</a:t>
            </a:r>
            <a:r>
              <a:rPr sz="1400" spc="-4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=</a:t>
            </a:r>
            <a:r>
              <a:rPr sz="14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40%</a:t>
            </a:r>
            <a:endParaRPr sz="1400" dirty="0">
              <a:latin typeface="Nunito" pitchFamily="2" charset="0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lphaLcParenR"/>
              <a:tabLst>
                <a:tab pos="354965" algn="l"/>
                <a:tab pos="355600" algn="l"/>
              </a:tabLst>
            </a:pP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Kedalaman</a:t>
            </a:r>
            <a:r>
              <a:rPr sz="1400" spc="-3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Analisis</a:t>
            </a:r>
            <a:r>
              <a:rPr sz="1400" spc="-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=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30%</a:t>
            </a:r>
            <a:endParaRPr sz="1400" dirty="0">
              <a:latin typeface="Nunito" pitchFamily="2" charset="0"/>
              <a:cs typeface="Microsoft Sans Serif"/>
            </a:endParaRPr>
          </a:p>
          <a:p>
            <a:pPr marL="355600" marR="5080" indent="-342900">
              <a:lnSpc>
                <a:spcPct val="100000"/>
              </a:lnSpc>
              <a:buAutoNum type="alphaLcParenR"/>
              <a:tabLst>
                <a:tab pos="354965" algn="l"/>
                <a:tab pos="355600" algn="l"/>
              </a:tabLst>
            </a:pP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Kemampuan </a:t>
            </a:r>
            <a:r>
              <a:rPr sz="14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Mengkomunikasikan </a:t>
            </a:r>
            <a:r>
              <a:rPr sz="1400" spc="-36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Gagasan</a:t>
            </a:r>
            <a:r>
              <a:rPr sz="1400" spc="-3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=</a:t>
            </a:r>
            <a:r>
              <a:rPr sz="1400" spc="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40%</a:t>
            </a:r>
            <a:endParaRPr sz="1400" dirty="0">
              <a:latin typeface="Nunito" pitchFamily="2" charset="0"/>
              <a:cs typeface="Microsoft Sans Serif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">
            <a:extLst>
              <a:ext uri="{FF2B5EF4-FFF2-40B4-BE49-F238E27FC236}">
                <a16:creationId xmlns:a16="http://schemas.microsoft.com/office/drawing/2014/main" id="{5D5B6150-3EB8-435E-BC73-F8640AC0AE84}"/>
              </a:ext>
            </a:extLst>
          </p:cNvPr>
          <p:cNvSpPr/>
          <p:nvPr/>
        </p:nvSpPr>
        <p:spPr>
          <a:xfrm>
            <a:off x="17" y="4172813"/>
            <a:ext cx="812800" cy="970915"/>
          </a:xfrm>
          <a:custGeom>
            <a:avLst/>
            <a:gdLst/>
            <a:ahLst/>
            <a:cxnLst/>
            <a:rect l="l" t="t" r="r" b="b"/>
            <a:pathLst>
              <a:path w="812800" h="970914">
                <a:moveTo>
                  <a:pt x="339415" y="0"/>
                </a:moveTo>
                <a:lnTo>
                  <a:pt x="282649" y="1885"/>
                </a:lnTo>
                <a:lnTo>
                  <a:pt x="228418" y="6989"/>
                </a:lnTo>
                <a:lnTo>
                  <a:pt x="177600" y="14484"/>
                </a:lnTo>
                <a:lnTo>
                  <a:pt x="131074" y="23541"/>
                </a:lnTo>
                <a:lnTo>
                  <a:pt x="89719" y="33331"/>
                </a:lnTo>
                <a:lnTo>
                  <a:pt x="0" y="59563"/>
                </a:lnTo>
                <a:lnTo>
                  <a:pt x="0" y="83477"/>
                </a:lnTo>
                <a:lnTo>
                  <a:pt x="60660" y="64719"/>
                </a:lnTo>
                <a:lnTo>
                  <a:pt x="95203" y="55329"/>
                </a:lnTo>
                <a:lnTo>
                  <a:pt x="135711" y="45745"/>
                </a:lnTo>
                <a:lnTo>
                  <a:pt x="181283" y="36815"/>
                </a:lnTo>
                <a:lnTo>
                  <a:pt x="231024" y="29387"/>
                </a:lnTo>
                <a:lnTo>
                  <a:pt x="284034" y="24309"/>
                </a:lnTo>
                <a:lnTo>
                  <a:pt x="339415" y="22428"/>
                </a:lnTo>
                <a:lnTo>
                  <a:pt x="371095" y="23130"/>
                </a:lnTo>
                <a:lnTo>
                  <a:pt x="435432" y="28948"/>
                </a:lnTo>
                <a:lnTo>
                  <a:pt x="516376" y="45960"/>
                </a:lnTo>
                <a:lnTo>
                  <a:pt x="564062" y="62480"/>
                </a:lnTo>
                <a:lnTo>
                  <a:pt x="610236" y="84291"/>
                </a:lnTo>
                <a:lnTo>
                  <a:pt x="654327" y="111924"/>
                </a:lnTo>
                <a:lnTo>
                  <a:pt x="695765" y="145909"/>
                </a:lnTo>
                <a:lnTo>
                  <a:pt x="733978" y="186778"/>
                </a:lnTo>
                <a:lnTo>
                  <a:pt x="762052" y="226678"/>
                </a:lnTo>
                <a:lnTo>
                  <a:pt x="780716" y="266060"/>
                </a:lnTo>
                <a:lnTo>
                  <a:pt x="790076" y="305234"/>
                </a:lnTo>
                <a:lnTo>
                  <a:pt x="790239" y="344512"/>
                </a:lnTo>
                <a:lnTo>
                  <a:pt x="780640" y="385267"/>
                </a:lnTo>
                <a:lnTo>
                  <a:pt x="762277" y="424510"/>
                </a:lnTo>
                <a:lnTo>
                  <a:pt x="736726" y="462211"/>
                </a:lnTo>
                <a:lnTo>
                  <a:pt x="705565" y="498340"/>
                </a:lnTo>
                <a:lnTo>
                  <a:pt x="670372" y="532865"/>
                </a:lnTo>
                <a:lnTo>
                  <a:pt x="632723" y="565756"/>
                </a:lnTo>
                <a:lnTo>
                  <a:pt x="594196" y="596983"/>
                </a:lnTo>
                <a:lnTo>
                  <a:pt x="556369" y="626516"/>
                </a:lnTo>
                <a:lnTo>
                  <a:pt x="551213" y="630199"/>
                </a:lnTo>
                <a:lnTo>
                  <a:pt x="507192" y="663698"/>
                </a:lnTo>
                <a:lnTo>
                  <a:pt x="463134" y="695802"/>
                </a:lnTo>
                <a:lnTo>
                  <a:pt x="419068" y="726495"/>
                </a:lnTo>
                <a:lnTo>
                  <a:pt x="375024" y="755758"/>
                </a:lnTo>
                <a:lnTo>
                  <a:pt x="331031" y="783574"/>
                </a:lnTo>
                <a:lnTo>
                  <a:pt x="287121" y="809924"/>
                </a:lnTo>
                <a:lnTo>
                  <a:pt x="243321" y="834791"/>
                </a:lnTo>
                <a:lnTo>
                  <a:pt x="199664" y="858158"/>
                </a:lnTo>
                <a:lnTo>
                  <a:pt x="149335" y="883327"/>
                </a:lnTo>
                <a:lnTo>
                  <a:pt x="99278" y="906462"/>
                </a:lnTo>
                <a:lnTo>
                  <a:pt x="49498" y="927596"/>
                </a:lnTo>
                <a:lnTo>
                  <a:pt x="0" y="946765"/>
                </a:lnTo>
                <a:lnTo>
                  <a:pt x="0" y="970657"/>
                </a:lnTo>
                <a:lnTo>
                  <a:pt x="41605" y="955137"/>
                </a:lnTo>
                <a:lnTo>
                  <a:pt x="83458" y="938130"/>
                </a:lnTo>
                <a:lnTo>
                  <a:pt x="125540" y="919656"/>
                </a:lnTo>
                <a:lnTo>
                  <a:pt x="167837" y="899731"/>
                </a:lnTo>
                <a:lnTo>
                  <a:pt x="210332" y="878375"/>
                </a:lnTo>
                <a:lnTo>
                  <a:pt x="254294" y="854734"/>
                </a:lnTo>
                <a:lnTo>
                  <a:pt x="298456" y="829593"/>
                </a:lnTo>
                <a:lnTo>
                  <a:pt x="342774" y="802970"/>
                </a:lnTo>
                <a:lnTo>
                  <a:pt x="387205" y="774881"/>
                </a:lnTo>
                <a:lnTo>
                  <a:pt x="431704" y="745344"/>
                </a:lnTo>
                <a:lnTo>
                  <a:pt x="476229" y="714374"/>
                </a:lnTo>
                <a:lnTo>
                  <a:pt x="520737" y="681990"/>
                </a:lnTo>
                <a:lnTo>
                  <a:pt x="565183" y="648208"/>
                </a:lnTo>
                <a:lnTo>
                  <a:pt x="570339" y="644537"/>
                </a:lnTo>
                <a:lnTo>
                  <a:pt x="609546" y="613993"/>
                </a:lnTo>
                <a:lnTo>
                  <a:pt x="649418" y="581621"/>
                </a:lnTo>
                <a:lnTo>
                  <a:pt x="688351" y="547388"/>
                </a:lnTo>
                <a:lnTo>
                  <a:pt x="724736" y="511257"/>
                </a:lnTo>
                <a:lnTo>
                  <a:pt x="756967" y="473195"/>
                </a:lnTo>
                <a:lnTo>
                  <a:pt x="783437" y="433168"/>
                </a:lnTo>
                <a:lnTo>
                  <a:pt x="802539" y="391140"/>
                </a:lnTo>
                <a:lnTo>
                  <a:pt x="812667" y="347078"/>
                </a:lnTo>
                <a:lnTo>
                  <a:pt x="812528" y="303406"/>
                </a:lnTo>
                <a:lnTo>
                  <a:pt x="802223" y="259626"/>
                </a:lnTo>
                <a:lnTo>
                  <a:pt x="781787" y="215911"/>
                </a:lnTo>
                <a:lnTo>
                  <a:pt x="751250" y="172440"/>
                </a:lnTo>
                <a:lnTo>
                  <a:pt x="712891" y="131084"/>
                </a:lnTo>
                <a:lnTo>
                  <a:pt x="671460" y="96407"/>
                </a:lnTo>
                <a:lnTo>
                  <a:pt x="627480" y="67925"/>
                </a:lnTo>
                <a:lnTo>
                  <a:pt x="581475" y="45152"/>
                </a:lnTo>
                <a:lnTo>
                  <a:pt x="533969" y="27606"/>
                </a:lnTo>
                <a:lnTo>
                  <a:pt x="485486" y="14802"/>
                </a:lnTo>
                <a:lnTo>
                  <a:pt x="436550" y="6256"/>
                </a:lnTo>
                <a:lnTo>
                  <a:pt x="387685" y="1483"/>
                </a:lnTo>
                <a:lnTo>
                  <a:pt x="339415" y="0"/>
                </a:lnTo>
                <a:close/>
              </a:path>
            </a:pathLst>
          </a:custGeom>
          <a:solidFill>
            <a:srgbClr val="FDEBE1"/>
          </a:solidFill>
        </p:spPr>
        <p:txBody>
          <a:bodyPr wrap="square" lIns="0" tIns="0" rIns="0" bIns="0" rtlCol="0"/>
          <a:lstStyle/>
          <a:p>
            <a:endParaRPr sz="1600">
              <a:latin typeface="Nunito" pitchFamily="2" charset="0"/>
            </a:endParaRPr>
          </a:p>
        </p:txBody>
      </p:sp>
      <p:sp>
        <p:nvSpPr>
          <p:cNvPr id="29" name="object 3">
            <a:extLst>
              <a:ext uri="{FF2B5EF4-FFF2-40B4-BE49-F238E27FC236}">
                <a16:creationId xmlns:a16="http://schemas.microsoft.com/office/drawing/2014/main" id="{57EF6AF2-00D8-4676-8CBF-B8BBFA6EA96E}"/>
              </a:ext>
            </a:extLst>
          </p:cNvPr>
          <p:cNvSpPr/>
          <p:nvPr/>
        </p:nvSpPr>
        <p:spPr>
          <a:xfrm>
            <a:off x="26" y="185420"/>
            <a:ext cx="1022985" cy="1612265"/>
          </a:xfrm>
          <a:custGeom>
            <a:avLst/>
            <a:gdLst/>
            <a:ahLst/>
            <a:cxnLst/>
            <a:rect l="l" t="t" r="r" b="b"/>
            <a:pathLst>
              <a:path w="1022985" h="1612264">
                <a:moveTo>
                  <a:pt x="0" y="0"/>
                </a:moveTo>
                <a:lnTo>
                  <a:pt x="0" y="1299337"/>
                </a:lnTo>
                <a:lnTo>
                  <a:pt x="87830" y="1341319"/>
                </a:lnTo>
                <a:lnTo>
                  <a:pt x="132913" y="1362366"/>
                </a:lnTo>
                <a:lnTo>
                  <a:pt x="178165" y="1383055"/>
                </a:lnTo>
                <a:lnTo>
                  <a:pt x="223582" y="1403392"/>
                </a:lnTo>
                <a:lnTo>
                  <a:pt x="269164" y="1423379"/>
                </a:lnTo>
                <a:lnTo>
                  <a:pt x="314907" y="1443021"/>
                </a:lnTo>
                <a:lnTo>
                  <a:pt x="360810" y="1462322"/>
                </a:lnTo>
                <a:lnTo>
                  <a:pt x="406871" y="1481285"/>
                </a:lnTo>
                <a:lnTo>
                  <a:pt x="453086" y="1499915"/>
                </a:lnTo>
                <a:lnTo>
                  <a:pt x="499455" y="1518216"/>
                </a:lnTo>
                <a:lnTo>
                  <a:pt x="545975" y="1536191"/>
                </a:lnTo>
                <a:lnTo>
                  <a:pt x="637351" y="1570512"/>
                </a:lnTo>
                <a:lnTo>
                  <a:pt x="682225" y="1586235"/>
                </a:lnTo>
                <a:lnTo>
                  <a:pt x="726758" y="1599427"/>
                </a:lnTo>
                <a:lnTo>
                  <a:pt x="770443" y="1608505"/>
                </a:lnTo>
                <a:lnTo>
                  <a:pt x="812773" y="1611883"/>
                </a:lnTo>
                <a:lnTo>
                  <a:pt x="853266" y="1607974"/>
                </a:lnTo>
                <a:lnTo>
                  <a:pt x="891398" y="1595176"/>
                </a:lnTo>
                <a:lnTo>
                  <a:pt x="926667" y="1571888"/>
                </a:lnTo>
                <a:lnTo>
                  <a:pt x="958572" y="1536504"/>
                </a:lnTo>
                <a:lnTo>
                  <a:pt x="986611" y="1487424"/>
                </a:lnTo>
                <a:lnTo>
                  <a:pt x="1004758" y="1436117"/>
                </a:lnTo>
                <a:lnTo>
                  <a:pt x="1014968" y="1382537"/>
                </a:lnTo>
                <a:lnTo>
                  <a:pt x="1019670" y="1327743"/>
                </a:lnTo>
                <a:lnTo>
                  <a:pt x="1021294" y="1272793"/>
                </a:lnTo>
                <a:lnTo>
                  <a:pt x="1022146" y="1224010"/>
                </a:lnTo>
                <a:lnTo>
                  <a:pt x="1022477" y="1175019"/>
                </a:lnTo>
                <a:lnTo>
                  <a:pt x="1022036" y="1125936"/>
                </a:lnTo>
                <a:lnTo>
                  <a:pt x="1020572" y="1076875"/>
                </a:lnTo>
                <a:lnTo>
                  <a:pt x="1017833" y="1027951"/>
                </a:lnTo>
                <a:lnTo>
                  <a:pt x="1013570" y="979281"/>
                </a:lnTo>
                <a:lnTo>
                  <a:pt x="1007529" y="930978"/>
                </a:lnTo>
                <a:lnTo>
                  <a:pt x="999462" y="883157"/>
                </a:lnTo>
                <a:lnTo>
                  <a:pt x="989115" y="835935"/>
                </a:lnTo>
                <a:lnTo>
                  <a:pt x="976239" y="789426"/>
                </a:lnTo>
                <a:lnTo>
                  <a:pt x="960583" y="743745"/>
                </a:lnTo>
                <a:lnTo>
                  <a:pt x="941894" y="699007"/>
                </a:lnTo>
                <a:lnTo>
                  <a:pt x="919997" y="655114"/>
                </a:lnTo>
                <a:lnTo>
                  <a:pt x="895441" y="613207"/>
                </a:lnTo>
                <a:lnTo>
                  <a:pt x="868393" y="573197"/>
                </a:lnTo>
                <a:lnTo>
                  <a:pt x="839017" y="534989"/>
                </a:lnTo>
                <a:lnTo>
                  <a:pt x="807482" y="498493"/>
                </a:lnTo>
                <a:lnTo>
                  <a:pt x="773952" y="463617"/>
                </a:lnTo>
                <a:lnTo>
                  <a:pt x="738595" y="430269"/>
                </a:lnTo>
                <a:lnTo>
                  <a:pt x="701575" y="398357"/>
                </a:lnTo>
                <a:lnTo>
                  <a:pt x="663061" y="367789"/>
                </a:lnTo>
                <a:lnTo>
                  <a:pt x="623217" y="338473"/>
                </a:lnTo>
                <a:lnTo>
                  <a:pt x="582211" y="310318"/>
                </a:lnTo>
                <a:lnTo>
                  <a:pt x="540207" y="283231"/>
                </a:lnTo>
                <a:lnTo>
                  <a:pt x="497374" y="257121"/>
                </a:lnTo>
                <a:lnTo>
                  <a:pt x="453876" y="231895"/>
                </a:lnTo>
                <a:lnTo>
                  <a:pt x="409880" y="207463"/>
                </a:lnTo>
                <a:lnTo>
                  <a:pt x="365553" y="183731"/>
                </a:lnTo>
                <a:lnTo>
                  <a:pt x="321060" y="160608"/>
                </a:lnTo>
                <a:lnTo>
                  <a:pt x="276568" y="138003"/>
                </a:lnTo>
                <a:lnTo>
                  <a:pt x="46271" y="23237"/>
                </a:lnTo>
                <a:lnTo>
                  <a:pt x="0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 sz="1600">
              <a:latin typeface="Nunito" pitchFamily="2" charset="0"/>
            </a:endParaRPr>
          </a:p>
        </p:txBody>
      </p:sp>
      <p:pic>
        <p:nvPicPr>
          <p:cNvPr id="30" name="object 4">
            <a:extLst>
              <a:ext uri="{FF2B5EF4-FFF2-40B4-BE49-F238E27FC236}">
                <a16:creationId xmlns:a16="http://schemas.microsoft.com/office/drawing/2014/main" id="{06649FA4-DEB8-4BE7-A675-B6866ABB7D2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1161" y="3699764"/>
            <a:ext cx="145865" cy="144653"/>
          </a:xfrm>
          <a:prstGeom prst="rect">
            <a:avLst/>
          </a:prstGeom>
        </p:spPr>
      </p:pic>
      <p:pic>
        <p:nvPicPr>
          <p:cNvPr id="31" name="object 5">
            <a:extLst>
              <a:ext uri="{FF2B5EF4-FFF2-40B4-BE49-F238E27FC236}">
                <a16:creationId xmlns:a16="http://schemas.microsoft.com/office/drawing/2014/main" id="{75960C9E-2DF8-4635-8A5A-F6BE4954D4F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88629" y="1325752"/>
            <a:ext cx="145897" cy="144780"/>
          </a:xfrm>
          <a:prstGeom prst="rect">
            <a:avLst/>
          </a:prstGeom>
        </p:spPr>
      </p:pic>
      <p:sp>
        <p:nvSpPr>
          <p:cNvPr id="32" name="object 6">
            <a:extLst>
              <a:ext uri="{FF2B5EF4-FFF2-40B4-BE49-F238E27FC236}">
                <a16:creationId xmlns:a16="http://schemas.microsoft.com/office/drawing/2014/main" id="{4B3DDDE7-7650-4D38-8F34-5A342F7176DB}"/>
              </a:ext>
            </a:extLst>
          </p:cNvPr>
          <p:cNvSpPr/>
          <p:nvPr/>
        </p:nvSpPr>
        <p:spPr>
          <a:xfrm>
            <a:off x="5633465" y="4616894"/>
            <a:ext cx="2317115" cy="528320"/>
          </a:xfrm>
          <a:custGeom>
            <a:avLst/>
            <a:gdLst/>
            <a:ahLst/>
            <a:cxnLst/>
            <a:rect l="l" t="t" r="r" b="b"/>
            <a:pathLst>
              <a:path w="2317115" h="528320">
                <a:moveTo>
                  <a:pt x="1477517" y="0"/>
                </a:moveTo>
                <a:lnTo>
                  <a:pt x="1415845" y="1203"/>
                </a:lnTo>
                <a:lnTo>
                  <a:pt x="1357098" y="4503"/>
                </a:lnTo>
                <a:lnTo>
                  <a:pt x="1301892" y="9437"/>
                </a:lnTo>
                <a:lnTo>
                  <a:pt x="1250846" y="15541"/>
                </a:lnTo>
                <a:lnTo>
                  <a:pt x="1204576" y="22349"/>
                </a:lnTo>
                <a:lnTo>
                  <a:pt x="1163701" y="29400"/>
                </a:lnTo>
                <a:lnTo>
                  <a:pt x="1105721" y="40607"/>
                </a:lnTo>
                <a:lnTo>
                  <a:pt x="1048676" y="52553"/>
                </a:lnTo>
                <a:lnTo>
                  <a:pt x="992567" y="65236"/>
                </a:lnTo>
                <a:lnTo>
                  <a:pt x="937397" y="78655"/>
                </a:lnTo>
                <a:lnTo>
                  <a:pt x="883168" y="92810"/>
                </a:lnTo>
                <a:lnTo>
                  <a:pt x="829882" y="107698"/>
                </a:lnTo>
                <a:lnTo>
                  <a:pt x="777543" y="123318"/>
                </a:lnTo>
                <a:lnTo>
                  <a:pt x="726152" y="139670"/>
                </a:lnTo>
                <a:lnTo>
                  <a:pt x="675713" y="156751"/>
                </a:lnTo>
                <a:lnTo>
                  <a:pt x="626226" y="174561"/>
                </a:lnTo>
                <a:lnTo>
                  <a:pt x="577696" y="193097"/>
                </a:lnTo>
                <a:lnTo>
                  <a:pt x="530124" y="212360"/>
                </a:lnTo>
                <a:lnTo>
                  <a:pt x="483512" y="232348"/>
                </a:lnTo>
                <a:lnTo>
                  <a:pt x="437864" y="253059"/>
                </a:lnTo>
                <a:lnTo>
                  <a:pt x="393181" y="274492"/>
                </a:lnTo>
                <a:lnTo>
                  <a:pt x="349467" y="296646"/>
                </a:lnTo>
                <a:lnTo>
                  <a:pt x="306723" y="319519"/>
                </a:lnTo>
                <a:lnTo>
                  <a:pt x="264951" y="343111"/>
                </a:lnTo>
                <a:lnTo>
                  <a:pt x="224156" y="367419"/>
                </a:lnTo>
                <a:lnTo>
                  <a:pt x="184337" y="392443"/>
                </a:lnTo>
                <a:lnTo>
                  <a:pt x="145500" y="418182"/>
                </a:lnTo>
                <a:lnTo>
                  <a:pt x="107644" y="444634"/>
                </a:lnTo>
                <a:lnTo>
                  <a:pt x="70774" y="471797"/>
                </a:lnTo>
                <a:lnTo>
                  <a:pt x="34892" y="499671"/>
                </a:lnTo>
                <a:lnTo>
                  <a:pt x="0" y="528255"/>
                </a:lnTo>
                <a:lnTo>
                  <a:pt x="56769" y="528255"/>
                </a:lnTo>
                <a:lnTo>
                  <a:pt x="92075" y="500824"/>
                </a:lnTo>
                <a:lnTo>
                  <a:pt x="128364" y="474093"/>
                </a:lnTo>
                <a:lnTo>
                  <a:pt x="165634" y="448064"/>
                </a:lnTo>
                <a:lnTo>
                  <a:pt x="203882" y="422738"/>
                </a:lnTo>
                <a:lnTo>
                  <a:pt x="243105" y="398115"/>
                </a:lnTo>
                <a:lnTo>
                  <a:pt x="283301" y="374197"/>
                </a:lnTo>
                <a:lnTo>
                  <a:pt x="324467" y="350985"/>
                </a:lnTo>
                <a:lnTo>
                  <a:pt x="366601" y="328479"/>
                </a:lnTo>
                <a:lnTo>
                  <a:pt x="409701" y="306681"/>
                </a:lnTo>
                <a:lnTo>
                  <a:pt x="453763" y="285592"/>
                </a:lnTo>
                <a:lnTo>
                  <a:pt x="498786" y="265213"/>
                </a:lnTo>
                <a:lnTo>
                  <a:pt x="544766" y="245544"/>
                </a:lnTo>
                <a:lnTo>
                  <a:pt x="591701" y="226588"/>
                </a:lnTo>
                <a:lnTo>
                  <a:pt x="639589" y="208344"/>
                </a:lnTo>
                <a:lnTo>
                  <a:pt x="688427" y="190814"/>
                </a:lnTo>
                <a:lnTo>
                  <a:pt x="738213" y="173999"/>
                </a:lnTo>
                <a:lnTo>
                  <a:pt x="788943" y="157900"/>
                </a:lnTo>
                <a:lnTo>
                  <a:pt x="840616" y="142518"/>
                </a:lnTo>
                <a:lnTo>
                  <a:pt x="893229" y="127855"/>
                </a:lnTo>
                <a:lnTo>
                  <a:pt x="946780" y="113910"/>
                </a:lnTo>
                <a:lnTo>
                  <a:pt x="1001265" y="100685"/>
                </a:lnTo>
                <a:lnTo>
                  <a:pt x="1056683" y="88181"/>
                </a:lnTo>
                <a:lnTo>
                  <a:pt x="1113030" y="76399"/>
                </a:lnTo>
                <a:lnTo>
                  <a:pt x="1170305" y="65341"/>
                </a:lnTo>
                <a:lnTo>
                  <a:pt x="1210450" y="58352"/>
                </a:lnTo>
                <a:lnTo>
                  <a:pt x="1255926" y="51601"/>
                </a:lnTo>
                <a:lnTo>
                  <a:pt x="1306115" y="45546"/>
                </a:lnTo>
                <a:lnTo>
                  <a:pt x="1360400" y="40651"/>
                </a:lnTo>
                <a:lnTo>
                  <a:pt x="1418163" y="37376"/>
                </a:lnTo>
                <a:lnTo>
                  <a:pt x="1478788" y="36182"/>
                </a:lnTo>
                <a:lnTo>
                  <a:pt x="1525577" y="36923"/>
                </a:lnTo>
                <a:lnTo>
                  <a:pt x="1573355" y="39274"/>
                </a:lnTo>
                <a:lnTo>
                  <a:pt x="1621866" y="43427"/>
                </a:lnTo>
                <a:lnTo>
                  <a:pt x="1670854" y="49573"/>
                </a:lnTo>
                <a:lnTo>
                  <a:pt x="1720065" y="57904"/>
                </a:lnTo>
                <a:lnTo>
                  <a:pt x="1769243" y="68612"/>
                </a:lnTo>
                <a:lnTo>
                  <a:pt x="1818132" y="81889"/>
                </a:lnTo>
                <a:lnTo>
                  <a:pt x="1863279" y="96865"/>
                </a:lnTo>
                <a:lnTo>
                  <a:pt x="1907751" y="114386"/>
                </a:lnTo>
                <a:lnTo>
                  <a:pt x="1951336" y="134614"/>
                </a:lnTo>
                <a:lnTo>
                  <a:pt x="1993822" y="157709"/>
                </a:lnTo>
                <a:lnTo>
                  <a:pt x="2035000" y="183835"/>
                </a:lnTo>
                <a:lnTo>
                  <a:pt x="2074657" y="213153"/>
                </a:lnTo>
                <a:lnTo>
                  <a:pt x="2112583" y="245825"/>
                </a:lnTo>
                <a:lnTo>
                  <a:pt x="2148567" y="282012"/>
                </a:lnTo>
                <a:lnTo>
                  <a:pt x="2182398" y="321877"/>
                </a:lnTo>
                <a:lnTo>
                  <a:pt x="2213864" y="365582"/>
                </a:lnTo>
                <a:lnTo>
                  <a:pt x="2239059" y="407562"/>
                </a:lnTo>
                <a:lnTo>
                  <a:pt x="2258647" y="448521"/>
                </a:lnTo>
                <a:lnTo>
                  <a:pt x="2272639" y="488678"/>
                </a:lnTo>
                <a:lnTo>
                  <a:pt x="2281047" y="528255"/>
                </a:lnTo>
                <a:lnTo>
                  <a:pt x="2316988" y="528255"/>
                </a:lnTo>
                <a:lnTo>
                  <a:pt x="2308109" y="483312"/>
                </a:lnTo>
                <a:lnTo>
                  <a:pt x="2292921" y="437881"/>
                </a:lnTo>
                <a:lnTo>
                  <a:pt x="2271446" y="392007"/>
                </a:lnTo>
                <a:lnTo>
                  <a:pt x="2243709" y="345732"/>
                </a:lnTo>
                <a:lnTo>
                  <a:pt x="2211629" y="301039"/>
                </a:lnTo>
                <a:lnTo>
                  <a:pt x="2177245" y="260158"/>
                </a:lnTo>
                <a:lnTo>
                  <a:pt x="2140757" y="222936"/>
                </a:lnTo>
                <a:lnTo>
                  <a:pt x="2102367" y="189221"/>
                </a:lnTo>
                <a:lnTo>
                  <a:pt x="2062276" y="158859"/>
                </a:lnTo>
                <a:lnTo>
                  <a:pt x="2020682" y="131699"/>
                </a:lnTo>
                <a:lnTo>
                  <a:pt x="1977789" y="107589"/>
                </a:lnTo>
                <a:lnTo>
                  <a:pt x="1933795" y="86375"/>
                </a:lnTo>
                <a:lnTo>
                  <a:pt x="1888902" y="67905"/>
                </a:lnTo>
                <a:lnTo>
                  <a:pt x="1843311" y="52027"/>
                </a:lnTo>
                <a:lnTo>
                  <a:pt x="1797222" y="38587"/>
                </a:lnTo>
                <a:lnTo>
                  <a:pt x="1750836" y="27435"/>
                </a:lnTo>
                <a:lnTo>
                  <a:pt x="1704353" y="18416"/>
                </a:lnTo>
                <a:lnTo>
                  <a:pt x="1657975" y="11380"/>
                </a:lnTo>
                <a:lnTo>
                  <a:pt x="1611901" y="6172"/>
                </a:lnTo>
                <a:lnTo>
                  <a:pt x="1566333" y="2641"/>
                </a:lnTo>
                <a:lnTo>
                  <a:pt x="1521472" y="635"/>
                </a:lnTo>
                <a:lnTo>
                  <a:pt x="1477517" y="0"/>
                </a:lnTo>
                <a:close/>
              </a:path>
            </a:pathLst>
          </a:custGeom>
          <a:solidFill>
            <a:srgbClr val="FFBCAC"/>
          </a:solidFill>
        </p:spPr>
        <p:txBody>
          <a:bodyPr wrap="square" lIns="0" tIns="0" rIns="0" bIns="0" rtlCol="0"/>
          <a:lstStyle/>
          <a:p>
            <a:endParaRPr sz="1600">
              <a:latin typeface="Nunito" pitchFamily="2" charset="0"/>
            </a:endParaRPr>
          </a:p>
        </p:txBody>
      </p:sp>
      <p:pic>
        <p:nvPicPr>
          <p:cNvPr id="33" name="object 7">
            <a:extLst>
              <a:ext uri="{FF2B5EF4-FFF2-40B4-BE49-F238E27FC236}">
                <a16:creationId xmlns:a16="http://schemas.microsoft.com/office/drawing/2014/main" id="{4B33F82B-997B-4B54-B5E7-7DB25CC8A0D7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2756" y="4616894"/>
            <a:ext cx="201129" cy="217906"/>
          </a:xfrm>
          <a:prstGeom prst="rect">
            <a:avLst/>
          </a:prstGeom>
        </p:spPr>
      </p:pic>
      <p:pic>
        <p:nvPicPr>
          <p:cNvPr id="34" name="object 8">
            <a:extLst>
              <a:ext uri="{FF2B5EF4-FFF2-40B4-BE49-F238E27FC236}">
                <a16:creationId xmlns:a16="http://schemas.microsoft.com/office/drawing/2014/main" id="{B0B61D83-6808-49A8-A00E-732CBE73643F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46860" y="4834826"/>
            <a:ext cx="104165" cy="130543"/>
          </a:xfrm>
          <a:prstGeom prst="rect">
            <a:avLst/>
          </a:prstGeom>
        </p:spPr>
      </p:pic>
      <p:pic>
        <p:nvPicPr>
          <p:cNvPr id="35" name="object 9">
            <a:extLst>
              <a:ext uri="{FF2B5EF4-FFF2-40B4-BE49-F238E27FC236}">
                <a16:creationId xmlns:a16="http://schemas.microsoft.com/office/drawing/2014/main" id="{14D6305E-9635-40CA-BF84-A8E4DB1D097F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7601" y="2465832"/>
            <a:ext cx="96456" cy="98679"/>
          </a:xfrm>
          <a:prstGeom prst="rect">
            <a:avLst/>
          </a:prstGeom>
        </p:spPr>
      </p:pic>
      <p:pic>
        <p:nvPicPr>
          <p:cNvPr id="36" name="object 10">
            <a:extLst>
              <a:ext uri="{FF2B5EF4-FFF2-40B4-BE49-F238E27FC236}">
                <a16:creationId xmlns:a16="http://schemas.microsoft.com/office/drawing/2014/main" id="{75DE3954-DBA9-4D7B-A0AF-95EAB3039987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5748" y="2392298"/>
            <a:ext cx="125228" cy="126492"/>
          </a:xfrm>
          <a:prstGeom prst="rect">
            <a:avLst/>
          </a:prstGeom>
        </p:spPr>
      </p:pic>
      <p:pic>
        <p:nvPicPr>
          <p:cNvPr id="37" name="object 11">
            <a:extLst>
              <a:ext uri="{FF2B5EF4-FFF2-40B4-BE49-F238E27FC236}">
                <a16:creationId xmlns:a16="http://schemas.microsoft.com/office/drawing/2014/main" id="{9E0C069B-E9B1-4834-9795-E97DE5815BC9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2250" y="2237613"/>
            <a:ext cx="73011" cy="72517"/>
          </a:xfrm>
          <a:prstGeom prst="rect">
            <a:avLst/>
          </a:prstGeom>
        </p:spPr>
      </p:pic>
      <p:pic>
        <p:nvPicPr>
          <p:cNvPr id="38" name="object 12">
            <a:extLst>
              <a:ext uri="{FF2B5EF4-FFF2-40B4-BE49-F238E27FC236}">
                <a16:creationId xmlns:a16="http://schemas.microsoft.com/office/drawing/2014/main" id="{EA41848E-F302-4A36-B34C-EFB446DB4740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5133" y="2545460"/>
            <a:ext cx="66080" cy="63626"/>
          </a:xfrm>
          <a:prstGeom prst="rect">
            <a:avLst/>
          </a:prstGeom>
        </p:spPr>
      </p:pic>
      <p:sp>
        <p:nvSpPr>
          <p:cNvPr id="39" name="object 13">
            <a:extLst>
              <a:ext uri="{FF2B5EF4-FFF2-40B4-BE49-F238E27FC236}">
                <a16:creationId xmlns:a16="http://schemas.microsoft.com/office/drawing/2014/main" id="{3EF6ABF0-74A1-419E-ADB7-0A5D99937502}"/>
              </a:ext>
            </a:extLst>
          </p:cNvPr>
          <p:cNvSpPr/>
          <p:nvPr/>
        </p:nvSpPr>
        <p:spPr>
          <a:xfrm>
            <a:off x="393687" y="2656585"/>
            <a:ext cx="50800" cy="47625"/>
          </a:xfrm>
          <a:custGeom>
            <a:avLst/>
            <a:gdLst/>
            <a:ahLst/>
            <a:cxnLst/>
            <a:rect l="l" t="t" r="r" b="b"/>
            <a:pathLst>
              <a:path w="50800" h="47625">
                <a:moveTo>
                  <a:pt x="29629" y="0"/>
                </a:moveTo>
                <a:lnTo>
                  <a:pt x="27355" y="0"/>
                </a:lnTo>
                <a:lnTo>
                  <a:pt x="26161" y="126"/>
                </a:lnTo>
                <a:lnTo>
                  <a:pt x="17873" y="1871"/>
                </a:lnTo>
                <a:lnTo>
                  <a:pt x="10280" y="5318"/>
                </a:lnTo>
                <a:lnTo>
                  <a:pt x="4087" y="10646"/>
                </a:lnTo>
                <a:lnTo>
                  <a:pt x="0" y="18033"/>
                </a:lnTo>
                <a:lnTo>
                  <a:pt x="1061" y="28652"/>
                </a:lnTo>
                <a:lnTo>
                  <a:pt x="9245" y="38020"/>
                </a:lnTo>
                <a:lnTo>
                  <a:pt x="21220" y="44698"/>
                </a:lnTo>
                <a:lnTo>
                  <a:pt x="33655" y="47243"/>
                </a:lnTo>
                <a:lnTo>
                  <a:pt x="38239" y="47243"/>
                </a:lnTo>
                <a:lnTo>
                  <a:pt x="42164" y="45974"/>
                </a:lnTo>
                <a:lnTo>
                  <a:pt x="44475" y="42925"/>
                </a:lnTo>
                <a:lnTo>
                  <a:pt x="49847" y="39243"/>
                </a:lnTo>
                <a:lnTo>
                  <a:pt x="50762" y="25128"/>
                </a:lnTo>
                <a:lnTo>
                  <a:pt x="48220" y="12525"/>
                </a:lnTo>
                <a:lnTo>
                  <a:pt x="41437" y="3470"/>
                </a:lnTo>
                <a:lnTo>
                  <a:pt x="29629" y="0"/>
                </a:lnTo>
                <a:close/>
              </a:path>
            </a:pathLst>
          </a:custGeom>
          <a:solidFill>
            <a:srgbClr val="F19791"/>
          </a:solidFill>
        </p:spPr>
        <p:txBody>
          <a:bodyPr wrap="square" lIns="0" tIns="0" rIns="0" bIns="0" rtlCol="0"/>
          <a:lstStyle/>
          <a:p>
            <a:endParaRPr sz="1600">
              <a:latin typeface="Nunito" pitchFamily="2" charset="0"/>
            </a:endParaRPr>
          </a:p>
        </p:txBody>
      </p:sp>
      <p:pic>
        <p:nvPicPr>
          <p:cNvPr id="40" name="object 14">
            <a:extLst>
              <a:ext uri="{FF2B5EF4-FFF2-40B4-BE49-F238E27FC236}">
                <a16:creationId xmlns:a16="http://schemas.microsoft.com/office/drawing/2014/main" id="{72E08F1C-F57F-4396-A9DC-C3EE68559F6F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865314" y="3719576"/>
            <a:ext cx="148256" cy="149733"/>
          </a:xfrm>
          <a:prstGeom prst="rect">
            <a:avLst/>
          </a:prstGeom>
        </p:spPr>
      </p:pic>
      <p:pic>
        <p:nvPicPr>
          <p:cNvPr id="41" name="object 15">
            <a:extLst>
              <a:ext uri="{FF2B5EF4-FFF2-40B4-BE49-F238E27FC236}">
                <a16:creationId xmlns:a16="http://schemas.microsoft.com/office/drawing/2014/main" id="{169CAE6B-1323-4D1E-A2FF-F97C995A56B6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18855" y="3806697"/>
            <a:ext cx="114173" cy="116776"/>
          </a:xfrm>
          <a:prstGeom prst="rect">
            <a:avLst/>
          </a:prstGeom>
        </p:spPr>
      </p:pic>
      <p:pic>
        <p:nvPicPr>
          <p:cNvPr id="42" name="object 16">
            <a:extLst>
              <a:ext uri="{FF2B5EF4-FFF2-40B4-BE49-F238E27FC236}">
                <a16:creationId xmlns:a16="http://schemas.microsoft.com/office/drawing/2014/main" id="{604688C9-5C0B-4633-8D79-6BA6B03ADA7F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790124" y="3536569"/>
            <a:ext cx="86419" cy="85725"/>
          </a:xfrm>
          <a:prstGeom prst="rect">
            <a:avLst/>
          </a:prstGeom>
        </p:spPr>
      </p:pic>
      <p:pic>
        <p:nvPicPr>
          <p:cNvPr id="44" name="object 18">
            <a:extLst>
              <a:ext uri="{FF2B5EF4-FFF2-40B4-BE49-F238E27FC236}">
                <a16:creationId xmlns:a16="http://schemas.microsoft.com/office/drawing/2014/main" id="{CB0B272B-6B9C-47CC-9625-80F1D77EDC8C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414684" y="3900944"/>
            <a:ext cx="78186" cy="75285"/>
          </a:xfrm>
          <a:prstGeom prst="rect">
            <a:avLst/>
          </a:prstGeom>
        </p:spPr>
      </p:pic>
      <p:sp>
        <p:nvSpPr>
          <p:cNvPr id="45" name="object 19">
            <a:extLst>
              <a:ext uri="{FF2B5EF4-FFF2-40B4-BE49-F238E27FC236}">
                <a16:creationId xmlns:a16="http://schemas.microsoft.com/office/drawing/2014/main" id="{6E83E366-C97F-472E-B350-0CBB2E3D91E5}"/>
              </a:ext>
            </a:extLst>
          </p:cNvPr>
          <p:cNvSpPr/>
          <p:nvPr/>
        </p:nvSpPr>
        <p:spPr>
          <a:xfrm>
            <a:off x="8708897" y="4032478"/>
            <a:ext cx="60325" cy="56515"/>
          </a:xfrm>
          <a:custGeom>
            <a:avLst/>
            <a:gdLst/>
            <a:ahLst/>
            <a:cxnLst/>
            <a:rect l="l" t="t" r="r" b="b"/>
            <a:pathLst>
              <a:path w="60325" h="56514">
                <a:moveTo>
                  <a:pt x="35178" y="0"/>
                </a:moveTo>
                <a:lnTo>
                  <a:pt x="0" y="21386"/>
                </a:lnTo>
                <a:lnTo>
                  <a:pt x="1319" y="33994"/>
                </a:lnTo>
                <a:lnTo>
                  <a:pt x="11033" y="45113"/>
                </a:lnTo>
                <a:lnTo>
                  <a:pt x="25199" y="53037"/>
                </a:lnTo>
                <a:lnTo>
                  <a:pt x="39877" y="56057"/>
                </a:lnTo>
                <a:lnTo>
                  <a:pt x="45338" y="56057"/>
                </a:lnTo>
                <a:lnTo>
                  <a:pt x="49910" y="54521"/>
                </a:lnTo>
                <a:lnTo>
                  <a:pt x="52704" y="50888"/>
                </a:lnTo>
                <a:lnTo>
                  <a:pt x="59054" y="46481"/>
                </a:lnTo>
                <a:lnTo>
                  <a:pt x="60164" y="29784"/>
                </a:lnTo>
                <a:lnTo>
                  <a:pt x="57165" y="14854"/>
                </a:lnTo>
                <a:lnTo>
                  <a:pt x="49143" y="4117"/>
                </a:lnTo>
                <a:lnTo>
                  <a:pt x="35178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 sz="1600">
              <a:latin typeface="Nunito" pitchFamily="2" charset="0"/>
            </a:endParaRPr>
          </a:p>
        </p:txBody>
      </p:sp>
      <p:sp>
        <p:nvSpPr>
          <p:cNvPr id="46" name="object 20">
            <a:extLst>
              <a:ext uri="{FF2B5EF4-FFF2-40B4-BE49-F238E27FC236}">
                <a16:creationId xmlns:a16="http://schemas.microsoft.com/office/drawing/2014/main" id="{D65EB890-B070-44A5-BF90-7F8366138CAD}"/>
              </a:ext>
            </a:extLst>
          </p:cNvPr>
          <p:cNvSpPr txBox="1">
            <a:spLocks/>
          </p:cNvSpPr>
          <p:nvPr/>
        </p:nvSpPr>
        <p:spPr>
          <a:xfrm>
            <a:off x="1838070" y="81533"/>
            <a:ext cx="5478145" cy="136779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 b="0" i="0" u="none" strike="noStrike" cap="none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 b="0" i="0" u="none" strike="noStrike" cap="none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 b="0" i="0" u="none" strike="noStrike" cap="none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 b="0" i="0" u="none" strike="noStrike" cap="none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 b="0" i="0" u="none" strike="noStrike" cap="none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 b="0" i="0" u="none" strike="noStrike" cap="none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 b="0" i="0" u="none" strike="noStrike" cap="none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 b="0" i="0" u="none" strike="noStrike" cap="none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 b="0" i="0" u="none" strike="noStrike" cap="none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1291590" marR="5080" indent="-1278890" algn="l">
              <a:spcBef>
                <a:spcPts val="105"/>
              </a:spcBef>
            </a:pPr>
            <a:r>
              <a:rPr lang="sv-SE" kern="0" dirty="0">
                <a:latin typeface="Caveat" charset="0"/>
              </a:rPr>
              <a:t>Apa Saja yang Ada di dalam Artikel Ilmiah?</a:t>
            </a:r>
          </a:p>
        </p:txBody>
      </p:sp>
      <p:sp>
        <p:nvSpPr>
          <p:cNvPr id="47" name="object 21">
            <a:extLst>
              <a:ext uri="{FF2B5EF4-FFF2-40B4-BE49-F238E27FC236}">
                <a16:creationId xmlns:a16="http://schemas.microsoft.com/office/drawing/2014/main" id="{FA85070D-9224-4EA6-B02E-5C0271C6EAC9}"/>
              </a:ext>
            </a:extLst>
          </p:cNvPr>
          <p:cNvSpPr txBox="1"/>
          <p:nvPr/>
        </p:nvSpPr>
        <p:spPr>
          <a:xfrm>
            <a:off x="435355" y="1941322"/>
            <a:ext cx="181419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DF665D"/>
                </a:solidFill>
                <a:latin typeface="Nunito" pitchFamily="2" charset="0"/>
                <a:cs typeface="Arial"/>
              </a:rPr>
              <a:t>Judul Artikel</a:t>
            </a:r>
            <a:endParaRPr sz="1600" dirty="0">
              <a:latin typeface="Nunito" pitchFamily="2" charset="0"/>
              <a:cs typeface="Arial"/>
            </a:endParaRPr>
          </a:p>
        </p:txBody>
      </p:sp>
      <p:sp>
        <p:nvSpPr>
          <p:cNvPr id="48" name="object 22">
            <a:extLst>
              <a:ext uri="{FF2B5EF4-FFF2-40B4-BE49-F238E27FC236}">
                <a16:creationId xmlns:a16="http://schemas.microsoft.com/office/drawing/2014/main" id="{9D171DA3-D0EA-4941-BDAB-3BA2030EA1B4}"/>
              </a:ext>
            </a:extLst>
          </p:cNvPr>
          <p:cNvSpPr txBox="1"/>
          <p:nvPr/>
        </p:nvSpPr>
        <p:spPr>
          <a:xfrm>
            <a:off x="2672333" y="1941322"/>
            <a:ext cx="16764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600" b="1" spc="-40" dirty="0">
                <a:solidFill>
                  <a:srgbClr val="DF665D"/>
                </a:solidFill>
                <a:latin typeface="Nunito" pitchFamily="2" charset="0"/>
                <a:cs typeface="Arial"/>
              </a:rPr>
              <a:t>Informasi </a:t>
            </a:r>
            <a:r>
              <a:rPr sz="1600" b="1" spc="-35" dirty="0">
                <a:solidFill>
                  <a:srgbClr val="DF665D"/>
                </a:solidFill>
                <a:latin typeface="Nunito" pitchFamily="2" charset="0"/>
                <a:cs typeface="Arial"/>
              </a:rPr>
              <a:t> </a:t>
            </a:r>
            <a:r>
              <a:rPr sz="1600" b="1" spc="-50" dirty="0">
                <a:solidFill>
                  <a:srgbClr val="DF665D"/>
                </a:solidFill>
                <a:latin typeface="Nunito" pitchFamily="2" charset="0"/>
                <a:cs typeface="Arial"/>
              </a:rPr>
              <a:t>Penulis</a:t>
            </a:r>
            <a:r>
              <a:rPr sz="1600" b="1" spc="-105" dirty="0">
                <a:solidFill>
                  <a:srgbClr val="DF665D"/>
                </a:solidFill>
                <a:latin typeface="Nunito" pitchFamily="2" charset="0"/>
                <a:cs typeface="Arial"/>
              </a:rPr>
              <a:t> </a:t>
            </a:r>
            <a:r>
              <a:rPr sz="1600" b="1" spc="-40" dirty="0">
                <a:solidFill>
                  <a:srgbClr val="DF665D"/>
                </a:solidFill>
                <a:latin typeface="Nunito" pitchFamily="2" charset="0"/>
                <a:cs typeface="Arial"/>
              </a:rPr>
              <a:t>dan </a:t>
            </a:r>
            <a:r>
              <a:rPr sz="1600" b="1" spc="-655" dirty="0">
                <a:solidFill>
                  <a:srgbClr val="DF665D"/>
                </a:solidFill>
                <a:latin typeface="Nunito" pitchFamily="2" charset="0"/>
                <a:cs typeface="Arial"/>
              </a:rPr>
              <a:t> </a:t>
            </a:r>
            <a:r>
              <a:rPr sz="1600" b="1" spc="-15" dirty="0">
                <a:solidFill>
                  <a:srgbClr val="DF665D"/>
                </a:solidFill>
                <a:latin typeface="Nunito" pitchFamily="2" charset="0"/>
                <a:cs typeface="Arial"/>
              </a:rPr>
              <a:t>Abstrak</a:t>
            </a:r>
            <a:endParaRPr sz="1600" dirty="0">
              <a:latin typeface="Nunito" pitchFamily="2" charset="0"/>
              <a:cs typeface="Arial"/>
            </a:endParaRPr>
          </a:p>
        </p:txBody>
      </p:sp>
      <p:sp>
        <p:nvSpPr>
          <p:cNvPr id="49" name="object 23">
            <a:extLst>
              <a:ext uri="{FF2B5EF4-FFF2-40B4-BE49-F238E27FC236}">
                <a16:creationId xmlns:a16="http://schemas.microsoft.com/office/drawing/2014/main" id="{412C9F18-BCCC-43E8-9871-E38870EC0593}"/>
              </a:ext>
            </a:extLst>
          </p:cNvPr>
          <p:cNvSpPr txBox="1"/>
          <p:nvPr/>
        </p:nvSpPr>
        <p:spPr>
          <a:xfrm>
            <a:off x="4829047" y="1941322"/>
            <a:ext cx="197167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0640" algn="ctr">
              <a:lnSpc>
                <a:spcPct val="100000"/>
              </a:lnSpc>
              <a:spcBef>
                <a:spcPts val="100"/>
              </a:spcBef>
            </a:pPr>
            <a:r>
              <a:rPr sz="1600" b="1" spc="-40" dirty="0">
                <a:solidFill>
                  <a:srgbClr val="DF665D"/>
                </a:solidFill>
                <a:latin typeface="Nunito" pitchFamily="2" charset="0"/>
                <a:cs typeface="Arial"/>
              </a:rPr>
              <a:t>Pendahuluan </a:t>
            </a:r>
            <a:r>
              <a:rPr sz="1600" b="1" spc="-655" dirty="0">
                <a:solidFill>
                  <a:srgbClr val="DF665D"/>
                </a:solidFill>
                <a:latin typeface="Nunito" pitchFamily="2" charset="0"/>
                <a:cs typeface="Arial"/>
              </a:rPr>
              <a:t> </a:t>
            </a:r>
            <a:r>
              <a:rPr sz="1600" b="1" spc="60" dirty="0">
                <a:solidFill>
                  <a:srgbClr val="DF665D"/>
                </a:solidFill>
                <a:latin typeface="Nunito" pitchFamily="2" charset="0"/>
                <a:cs typeface="Arial"/>
              </a:rPr>
              <a:t>(</a:t>
            </a:r>
            <a:r>
              <a:rPr sz="1600" b="1" i="1" spc="-5" dirty="0">
                <a:solidFill>
                  <a:srgbClr val="DF665D"/>
                </a:solidFill>
                <a:latin typeface="Nunito" pitchFamily="2" charset="0"/>
                <a:cs typeface="Arial"/>
              </a:rPr>
              <a:t>Intr</a:t>
            </a:r>
            <a:r>
              <a:rPr sz="1600" b="1" i="1" spc="-15" dirty="0">
                <a:solidFill>
                  <a:srgbClr val="DF665D"/>
                </a:solidFill>
                <a:latin typeface="Nunito" pitchFamily="2" charset="0"/>
                <a:cs typeface="Arial"/>
              </a:rPr>
              <a:t>o</a:t>
            </a:r>
            <a:r>
              <a:rPr sz="1600" b="1" i="1" spc="-55" dirty="0">
                <a:solidFill>
                  <a:srgbClr val="DF665D"/>
                </a:solidFill>
                <a:latin typeface="Nunito" pitchFamily="2" charset="0"/>
                <a:cs typeface="Arial"/>
              </a:rPr>
              <a:t>ductio</a:t>
            </a:r>
            <a:r>
              <a:rPr sz="1600" b="1" i="1" spc="-70" dirty="0">
                <a:solidFill>
                  <a:srgbClr val="DF665D"/>
                </a:solidFill>
                <a:latin typeface="Nunito" pitchFamily="2" charset="0"/>
                <a:cs typeface="Arial"/>
              </a:rPr>
              <a:t>n</a:t>
            </a:r>
            <a:r>
              <a:rPr sz="1600" b="1" spc="60" dirty="0">
                <a:solidFill>
                  <a:srgbClr val="DF665D"/>
                </a:solidFill>
                <a:latin typeface="Nunito" pitchFamily="2" charset="0"/>
                <a:cs typeface="Arial"/>
              </a:rPr>
              <a:t>)</a:t>
            </a:r>
            <a:endParaRPr sz="1600" dirty="0">
              <a:latin typeface="Nunito" pitchFamily="2" charset="0"/>
              <a:cs typeface="Arial"/>
            </a:endParaRPr>
          </a:p>
        </p:txBody>
      </p:sp>
      <p:sp>
        <p:nvSpPr>
          <p:cNvPr id="50" name="object 24">
            <a:extLst>
              <a:ext uri="{FF2B5EF4-FFF2-40B4-BE49-F238E27FC236}">
                <a16:creationId xmlns:a16="http://schemas.microsoft.com/office/drawing/2014/main" id="{E1950B6D-AE2D-4CD2-B2C6-9DF0464120B1}"/>
              </a:ext>
            </a:extLst>
          </p:cNvPr>
          <p:cNvSpPr txBox="1"/>
          <p:nvPr/>
        </p:nvSpPr>
        <p:spPr>
          <a:xfrm>
            <a:off x="7127240" y="1937766"/>
            <a:ext cx="147764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DF665D"/>
                </a:solidFill>
                <a:latin typeface="Nunito" pitchFamily="2" charset="0"/>
                <a:cs typeface="Arial"/>
              </a:rPr>
              <a:t>Metode </a:t>
            </a:r>
            <a:r>
              <a:rPr sz="1600" b="1" spc="5" dirty="0">
                <a:solidFill>
                  <a:srgbClr val="DF665D"/>
                </a:solidFill>
                <a:latin typeface="Nunito" pitchFamily="2" charset="0"/>
                <a:cs typeface="Arial"/>
              </a:rPr>
              <a:t> </a:t>
            </a:r>
            <a:r>
              <a:rPr sz="1600" b="1" spc="-20" dirty="0">
                <a:solidFill>
                  <a:srgbClr val="DF665D"/>
                </a:solidFill>
                <a:latin typeface="Nunito" pitchFamily="2" charset="0"/>
                <a:cs typeface="Arial"/>
              </a:rPr>
              <a:t>Penelitian </a:t>
            </a:r>
            <a:r>
              <a:rPr sz="1600" b="1" spc="-655" dirty="0">
                <a:solidFill>
                  <a:srgbClr val="DF665D"/>
                </a:solidFill>
                <a:latin typeface="Nunito" pitchFamily="2" charset="0"/>
                <a:cs typeface="Arial"/>
              </a:rPr>
              <a:t> </a:t>
            </a:r>
            <a:r>
              <a:rPr sz="1600" b="1" spc="60" dirty="0">
                <a:solidFill>
                  <a:srgbClr val="DF665D"/>
                </a:solidFill>
                <a:latin typeface="Nunito" pitchFamily="2" charset="0"/>
                <a:cs typeface="Arial"/>
              </a:rPr>
              <a:t>(</a:t>
            </a:r>
            <a:r>
              <a:rPr sz="1600" b="1" i="1" spc="-25" dirty="0">
                <a:solidFill>
                  <a:srgbClr val="DF665D"/>
                </a:solidFill>
                <a:latin typeface="Nunito" pitchFamily="2" charset="0"/>
                <a:cs typeface="Arial"/>
              </a:rPr>
              <a:t>Methods</a:t>
            </a:r>
            <a:r>
              <a:rPr sz="1600" b="1" spc="60" dirty="0">
                <a:solidFill>
                  <a:srgbClr val="DF665D"/>
                </a:solidFill>
                <a:latin typeface="Nunito" pitchFamily="2" charset="0"/>
                <a:cs typeface="Arial"/>
              </a:rPr>
              <a:t>)</a:t>
            </a:r>
            <a:endParaRPr sz="1600" dirty="0">
              <a:latin typeface="Nunito" pitchFamily="2" charset="0"/>
              <a:cs typeface="Arial"/>
            </a:endParaRPr>
          </a:p>
        </p:txBody>
      </p:sp>
      <p:sp>
        <p:nvSpPr>
          <p:cNvPr id="51" name="object 25">
            <a:extLst>
              <a:ext uri="{FF2B5EF4-FFF2-40B4-BE49-F238E27FC236}">
                <a16:creationId xmlns:a16="http://schemas.microsoft.com/office/drawing/2014/main" id="{824F48A6-B8EB-4E51-8826-DE2269692A10}"/>
              </a:ext>
            </a:extLst>
          </p:cNvPr>
          <p:cNvSpPr txBox="1"/>
          <p:nvPr/>
        </p:nvSpPr>
        <p:spPr>
          <a:xfrm>
            <a:off x="1473453" y="3072515"/>
            <a:ext cx="1869439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DF665D"/>
                </a:solidFill>
                <a:latin typeface="Nunito" pitchFamily="2" charset="0"/>
                <a:cs typeface="Arial"/>
              </a:rPr>
              <a:t>Hasil </a:t>
            </a:r>
            <a:r>
              <a:rPr sz="1600" b="1" dirty="0">
                <a:solidFill>
                  <a:srgbClr val="DF665D"/>
                </a:solidFill>
                <a:latin typeface="Nunito" pitchFamily="2" charset="0"/>
                <a:cs typeface="Arial"/>
              </a:rPr>
              <a:t>Dan </a:t>
            </a:r>
            <a:r>
              <a:rPr sz="1600" b="1" spc="5" dirty="0">
                <a:solidFill>
                  <a:srgbClr val="DF665D"/>
                </a:solidFill>
                <a:latin typeface="Nunito" pitchFamily="2" charset="0"/>
                <a:cs typeface="Arial"/>
              </a:rPr>
              <a:t> </a:t>
            </a:r>
            <a:r>
              <a:rPr sz="1600" b="1" spc="-55" dirty="0">
                <a:solidFill>
                  <a:srgbClr val="DF665D"/>
                </a:solidFill>
                <a:latin typeface="Nunito" pitchFamily="2" charset="0"/>
                <a:cs typeface="Arial"/>
              </a:rPr>
              <a:t>Pembahasan </a:t>
            </a:r>
            <a:r>
              <a:rPr sz="1600" b="1" spc="-655" dirty="0">
                <a:solidFill>
                  <a:srgbClr val="DF665D"/>
                </a:solidFill>
                <a:latin typeface="Nunito" pitchFamily="2" charset="0"/>
                <a:cs typeface="Arial"/>
              </a:rPr>
              <a:t> </a:t>
            </a:r>
            <a:r>
              <a:rPr sz="1600" b="1" spc="-35" dirty="0">
                <a:solidFill>
                  <a:srgbClr val="DF665D"/>
                </a:solidFill>
                <a:latin typeface="Nunito" pitchFamily="2" charset="0"/>
                <a:cs typeface="Arial"/>
              </a:rPr>
              <a:t>(</a:t>
            </a:r>
            <a:r>
              <a:rPr sz="1600" b="1" i="1" spc="-35" dirty="0">
                <a:solidFill>
                  <a:srgbClr val="DF665D"/>
                </a:solidFill>
                <a:latin typeface="Nunito" pitchFamily="2" charset="0"/>
                <a:cs typeface="Arial"/>
              </a:rPr>
              <a:t>Results</a:t>
            </a:r>
            <a:r>
              <a:rPr sz="1600" b="1" i="1" spc="-65" dirty="0">
                <a:solidFill>
                  <a:srgbClr val="DF665D"/>
                </a:solidFill>
                <a:latin typeface="Nunito" pitchFamily="2" charset="0"/>
                <a:cs typeface="Arial"/>
              </a:rPr>
              <a:t> </a:t>
            </a:r>
            <a:r>
              <a:rPr sz="1600" b="1" i="1" spc="-15" dirty="0">
                <a:solidFill>
                  <a:srgbClr val="DF665D"/>
                </a:solidFill>
                <a:latin typeface="Nunito" pitchFamily="2" charset="0"/>
                <a:cs typeface="Arial"/>
              </a:rPr>
              <a:t>And </a:t>
            </a:r>
            <a:r>
              <a:rPr sz="1600" b="1" i="1" spc="-650" dirty="0">
                <a:solidFill>
                  <a:srgbClr val="DF665D"/>
                </a:solidFill>
                <a:latin typeface="Nunito" pitchFamily="2" charset="0"/>
                <a:cs typeface="Arial"/>
              </a:rPr>
              <a:t> </a:t>
            </a:r>
            <a:r>
              <a:rPr sz="1600" b="1" i="1" spc="-80" dirty="0">
                <a:solidFill>
                  <a:srgbClr val="DF665D"/>
                </a:solidFill>
                <a:latin typeface="Nunito" pitchFamily="2" charset="0"/>
                <a:cs typeface="Arial"/>
              </a:rPr>
              <a:t>Discussion</a:t>
            </a:r>
            <a:r>
              <a:rPr sz="1600" b="1" spc="-80" dirty="0">
                <a:solidFill>
                  <a:srgbClr val="DF665D"/>
                </a:solidFill>
                <a:latin typeface="Nunito" pitchFamily="2" charset="0"/>
                <a:cs typeface="Arial"/>
              </a:rPr>
              <a:t>)</a:t>
            </a:r>
            <a:endParaRPr sz="1600" dirty="0">
              <a:latin typeface="Nunito" pitchFamily="2" charset="0"/>
              <a:cs typeface="Arial"/>
            </a:endParaRPr>
          </a:p>
        </p:txBody>
      </p:sp>
      <p:sp>
        <p:nvSpPr>
          <p:cNvPr id="52" name="object 26">
            <a:extLst>
              <a:ext uri="{FF2B5EF4-FFF2-40B4-BE49-F238E27FC236}">
                <a16:creationId xmlns:a16="http://schemas.microsoft.com/office/drawing/2014/main" id="{8E4AC3E2-D98C-44BE-A603-26211A39ED7A}"/>
              </a:ext>
            </a:extLst>
          </p:cNvPr>
          <p:cNvSpPr txBox="1"/>
          <p:nvPr/>
        </p:nvSpPr>
        <p:spPr>
          <a:xfrm>
            <a:off x="3707128" y="3079624"/>
            <a:ext cx="2093981" cy="518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DF665D"/>
                </a:solidFill>
                <a:latin typeface="Nunito" pitchFamily="2" charset="0"/>
                <a:cs typeface="Arial"/>
              </a:rPr>
              <a:t>Ucapan  Terima Kasih </a:t>
            </a:r>
            <a:endParaRPr lang="en-US" sz="1600" b="1" dirty="0">
              <a:solidFill>
                <a:srgbClr val="DF665D"/>
              </a:solidFill>
              <a:latin typeface="Nunito" pitchFamily="2" charset="0"/>
              <a:cs typeface="Arial"/>
            </a:endParaRPr>
          </a:p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DF665D"/>
                </a:solidFill>
                <a:latin typeface="Nunito" pitchFamily="2" charset="0"/>
                <a:cs typeface="Arial"/>
              </a:rPr>
              <a:t>(Acknowledgement )</a:t>
            </a:r>
            <a:endParaRPr sz="1600" dirty="0">
              <a:latin typeface="Nunito" pitchFamily="2" charset="0"/>
              <a:cs typeface="Arial"/>
            </a:endParaRPr>
          </a:p>
        </p:txBody>
      </p:sp>
      <p:pic>
        <p:nvPicPr>
          <p:cNvPr id="53" name="object 27">
            <a:extLst>
              <a:ext uri="{FF2B5EF4-FFF2-40B4-BE49-F238E27FC236}">
                <a16:creationId xmlns:a16="http://schemas.microsoft.com/office/drawing/2014/main" id="{A4647531-F6E4-44C2-8E55-30C8E340E753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44346" y="1635632"/>
            <a:ext cx="196850" cy="253111"/>
          </a:xfrm>
          <a:prstGeom prst="rect">
            <a:avLst/>
          </a:prstGeom>
        </p:spPr>
      </p:pic>
      <p:pic>
        <p:nvPicPr>
          <p:cNvPr id="54" name="object 28">
            <a:extLst>
              <a:ext uri="{FF2B5EF4-FFF2-40B4-BE49-F238E27FC236}">
                <a16:creationId xmlns:a16="http://schemas.microsoft.com/office/drawing/2014/main" id="{0084CE09-0B42-4665-A764-FF73CAFC1EAC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753350" y="1635632"/>
            <a:ext cx="224917" cy="253111"/>
          </a:xfrm>
          <a:prstGeom prst="rect">
            <a:avLst/>
          </a:prstGeom>
        </p:spPr>
      </p:pic>
      <p:pic>
        <p:nvPicPr>
          <p:cNvPr id="55" name="object 29">
            <a:extLst>
              <a:ext uri="{FF2B5EF4-FFF2-40B4-BE49-F238E27FC236}">
                <a16:creationId xmlns:a16="http://schemas.microsoft.com/office/drawing/2014/main" id="{85191643-EA90-4128-B6BA-EFFFEBD8BDDA}"/>
              </a:ext>
            </a:extLst>
          </p:cNvPr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687819" y="2724150"/>
            <a:ext cx="259969" cy="252984"/>
          </a:xfrm>
          <a:prstGeom prst="rect">
            <a:avLst/>
          </a:prstGeom>
        </p:spPr>
      </p:pic>
      <p:pic>
        <p:nvPicPr>
          <p:cNvPr id="56" name="object 30">
            <a:extLst>
              <a:ext uri="{FF2B5EF4-FFF2-40B4-BE49-F238E27FC236}">
                <a16:creationId xmlns:a16="http://schemas.microsoft.com/office/drawing/2014/main" id="{BBACB76C-6322-46AD-A456-DCA1481A3EA8}"/>
              </a:ext>
            </a:extLst>
          </p:cNvPr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280030" y="2724150"/>
            <a:ext cx="252983" cy="252984"/>
          </a:xfrm>
          <a:prstGeom prst="rect">
            <a:avLst/>
          </a:prstGeom>
        </p:spPr>
      </p:pic>
      <p:pic>
        <p:nvPicPr>
          <p:cNvPr id="57" name="object 31">
            <a:extLst>
              <a:ext uri="{FF2B5EF4-FFF2-40B4-BE49-F238E27FC236}">
                <a16:creationId xmlns:a16="http://schemas.microsoft.com/office/drawing/2014/main" id="{F9FB8E68-A7A4-4E90-8095-ED425A1BC65D}"/>
              </a:ext>
            </a:extLst>
          </p:cNvPr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706364" y="1635632"/>
            <a:ext cx="210820" cy="253111"/>
          </a:xfrm>
          <a:prstGeom prst="rect">
            <a:avLst/>
          </a:prstGeom>
        </p:spPr>
      </p:pic>
      <p:pic>
        <p:nvPicPr>
          <p:cNvPr id="58" name="object 32">
            <a:extLst>
              <a:ext uri="{FF2B5EF4-FFF2-40B4-BE49-F238E27FC236}">
                <a16:creationId xmlns:a16="http://schemas.microsoft.com/office/drawing/2014/main" id="{9F0AEE2F-BFE7-45EE-A0AB-45EBF6FA4B66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382517" y="1635632"/>
            <a:ext cx="252984" cy="253111"/>
          </a:xfrm>
          <a:prstGeom prst="rect">
            <a:avLst/>
          </a:prstGeom>
        </p:spPr>
      </p:pic>
      <p:grpSp>
        <p:nvGrpSpPr>
          <p:cNvPr id="59" name="object 33">
            <a:extLst>
              <a:ext uri="{FF2B5EF4-FFF2-40B4-BE49-F238E27FC236}">
                <a16:creationId xmlns:a16="http://schemas.microsoft.com/office/drawing/2014/main" id="{CE266216-5FC9-473A-84C9-2F74FD8AB2F4}"/>
              </a:ext>
            </a:extLst>
          </p:cNvPr>
          <p:cNvGrpSpPr/>
          <p:nvPr/>
        </p:nvGrpSpPr>
        <p:grpSpPr>
          <a:xfrm>
            <a:off x="4502435" y="2759838"/>
            <a:ext cx="279400" cy="280035"/>
            <a:chOff x="4502435" y="3242564"/>
            <a:chExt cx="279400" cy="280035"/>
          </a:xfrm>
        </p:grpSpPr>
        <p:pic>
          <p:nvPicPr>
            <p:cNvPr id="60" name="object 34">
              <a:extLst>
                <a:ext uri="{FF2B5EF4-FFF2-40B4-BE49-F238E27FC236}">
                  <a16:creationId xmlns:a16="http://schemas.microsoft.com/office/drawing/2014/main" id="{7622E7C0-6380-407F-8C90-3F61085A954E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507483" y="3371723"/>
              <a:ext cx="170306" cy="150748"/>
            </a:xfrm>
            <a:prstGeom prst="rect">
              <a:avLst/>
            </a:prstGeom>
          </p:spPr>
        </p:pic>
        <p:sp>
          <p:nvSpPr>
            <p:cNvPr id="61" name="object 35">
              <a:extLst>
                <a:ext uri="{FF2B5EF4-FFF2-40B4-BE49-F238E27FC236}">
                  <a16:creationId xmlns:a16="http://schemas.microsoft.com/office/drawing/2014/main" id="{80599D9E-2EBE-4BBF-98DD-B2896F0485E5}"/>
                </a:ext>
              </a:extLst>
            </p:cNvPr>
            <p:cNvSpPr/>
            <p:nvPr/>
          </p:nvSpPr>
          <p:spPr>
            <a:xfrm>
              <a:off x="4502435" y="3258566"/>
              <a:ext cx="264160" cy="237490"/>
            </a:xfrm>
            <a:custGeom>
              <a:avLst/>
              <a:gdLst/>
              <a:ahLst/>
              <a:cxnLst/>
              <a:rect l="l" t="t" r="r" b="b"/>
              <a:pathLst>
                <a:path w="264160" h="237489">
                  <a:moveTo>
                    <a:pt x="100806" y="0"/>
                  </a:moveTo>
                  <a:lnTo>
                    <a:pt x="94456" y="0"/>
                  </a:lnTo>
                  <a:lnTo>
                    <a:pt x="87979" y="0"/>
                  </a:lnTo>
                  <a:lnTo>
                    <a:pt x="81629" y="2412"/>
                  </a:lnTo>
                  <a:lnTo>
                    <a:pt x="76676" y="7238"/>
                  </a:lnTo>
                  <a:lnTo>
                    <a:pt x="7334" y="80390"/>
                  </a:lnTo>
                  <a:lnTo>
                    <a:pt x="1833" y="88665"/>
                  </a:lnTo>
                  <a:lnTo>
                    <a:pt x="0" y="98012"/>
                  </a:lnTo>
                  <a:lnTo>
                    <a:pt x="1833" y="107215"/>
                  </a:lnTo>
                  <a:lnTo>
                    <a:pt x="7334" y="115061"/>
                  </a:lnTo>
                  <a:lnTo>
                    <a:pt x="12668" y="121030"/>
                  </a:lnTo>
                  <a:lnTo>
                    <a:pt x="32353" y="101345"/>
                  </a:lnTo>
                  <a:lnTo>
                    <a:pt x="40481" y="98170"/>
                  </a:lnTo>
                  <a:lnTo>
                    <a:pt x="54959" y="98170"/>
                  </a:lnTo>
                  <a:lnTo>
                    <a:pt x="61309" y="100456"/>
                  </a:lnTo>
                  <a:lnTo>
                    <a:pt x="66135" y="105282"/>
                  </a:lnTo>
                  <a:lnTo>
                    <a:pt x="72866" y="110489"/>
                  </a:lnTo>
                  <a:lnTo>
                    <a:pt x="76676" y="118871"/>
                  </a:lnTo>
                  <a:lnTo>
                    <a:pt x="75914" y="126364"/>
                  </a:lnTo>
                  <a:lnTo>
                    <a:pt x="83407" y="126364"/>
                  </a:lnTo>
                  <a:lnTo>
                    <a:pt x="91027" y="129412"/>
                  </a:lnTo>
                  <a:lnTo>
                    <a:pt x="96234" y="135381"/>
                  </a:lnTo>
                  <a:lnTo>
                    <a:pt x="102330" y="140588"/>
                  </a:lnTo>
                  <a:lnTo>
                    <a:pt x="105378" y="148208"/>
                  </a:lnTo>
                  <a:lnTo>
                    <a:pt x="105378" y="155701"/>
                  </a:lnTo>
                  <a:lnTo>
                    <a:pt x="112871" y="155701"/>
                  </a:lnTo>
                  <a:lnTo>
                    <a:pt x="120364" y="158749"/>
                  </a:lnTo>
                  <a:lnTo>
                    <a:pt x="131667" y="170052"/>
                  </a:lnTo>
                  <a:lnTo>
                    <a:pt x="133953" y="177545"/>
                  </a:lnTo>
                  <a:lnTo>
                    <a:pt x="133953" y="185165"/>
                  </a:lnTo>
                  <a:lnTo>
                    <a:pt x="141446" y="185165"/>
                  </a:lnTo>
                  <a:lnTo>
                    <a:pt x="149828" y="188086"/>
                  </a:lnTo>
                  <a:lnTo>
                    <a:pt x="161131" y="199389"/>
                  </a:lnTo>
                  <a:lnTo>
                    <a:pt x="163290" y="207009"/>
                  </a:lnTo>
                  <a:lnTo>
                    <a:pt x="163290" y="212978"/>
                  </a:lnTo>
                  <a:lnTo>
                    <a:pt x="186658" y="236346"/>
                  </a:lnTo>
                  <a:lnTo>
                    <a:pt x="189706" y="237489"/>
                  </a:lnTo>
                  <a:lnTo>
                    <a:pt x="195675" y="237489"/>
                  </a:lnTo>
                  <a:lnTo>
                    <a:pt x="198723" y="236346"/>
                  </a:lnTo>
                  <a:lnTo>
                    <a:pt x="201009" y="234060"/>
                  </a:lnTo>
                  <a:lnTo>
                    <a:pt x="206343" y="229615"/>
                  </a:lnTo>
                  <a:lnTo>
                    <a:pt x="206343" y="221995"/>
                  </a:lnTo>
                  <a:lnTo>
                    <a:pt x="177641" y="193420"/>
                  </a:lnTo>
                  <a:lnTo>
                    <a:pt x="177641" y="188086"/>
                  </a:lnTo>
                  <a:lnTo>
                    <a:pt x="180689" y="185165"/>
                  </a:lnTo>
                  <a:lnTo>
                    <a:pt x="182848" y="181609"/>
                  </a:lnTo>
                  <a:lnTo>
                    <a:pt x="185388" y="180085"/>
                  </a:lnTo>
                  <a:lnTo>
                    <a:pt x="189452" y="180085"/>
                  </a:lnTo>
                  <a:lnTo>
                    <a:pt x="191230" y="180847"/>
                  </a:lnTo>
                  <a:lnTo>
                    <a:pt x="192754" y="182117"/>
                  </a:lnTo>
                  <a:lnTo>
                    <a:pt x="213074" y="203199"/>
                  </a:lnTo>
                  <a:lnTo>
                    <a:pt x="215741" y="205485"/>
                  </a:lnTo>
                  <a:lnTo>
                    <a:pt x="218916" y="206628"/>
                  </a:lnTo>
                  <a:lnTo>
                    <a:pt x="225139" y="206628"/>
                  </a:lnTo>
                  <a:lnTo>
                    <a:pt x="228187" y="205485"/>
                  </a:lnTo>
                  <a:lnTo>
                    <a:pt x="234918" y="197865"/>
                  </a:lnTo>
                  <a:lnTo>
                    <a:pt x="234918" y="190372"/>
                  </a:lnTo>
                  <a:lnTo>
                    <a:pt x="209264" y="165480"/>
                  </a:lnTo>
                  <a:lnTo>
                    <a:pt x="207105" y="162559"/>
                  </a:lnTo>
                  <a:lnTo>
                    <a:pt x="207105" y="157225"/>
                  </a:lnTo>
                  <a:lnTo>
                    <a:pt x="209264" y="154177"/>
                  </a:lnTo>
                  <a:lnTo>
                    <a:pt x="210788" y="152780"/>
                  </a:lnTo>
                  <a:lnTo>
                    <a:pt x="213074" y="152018"/>
                  </a:lnTo>
                  <a:lnTo>
                    <a:pt x="217392" y="152018"/>
                  </a:lnTo>
                  <a:lnTo>
                    <a:pt x="219424" y="152780"/>
                  </a:lnTo>
                  <a:lnTo>
                    <a:pt x="220567" y="154177"/>
                  </a:lnTo>
                  <a:lnTo>
                    <a:pt x="243935" y="176783"/>
                  </a:lnTo>
                  <a:lnTo>
                    <a:pt x="246983" y="177926"/>
                  </a:lnTo>
                  <a:lnTo>
                    <a:pt x="253079" y="177926"/>
                  </a:lnTo>
                  <a:lnTo>
                    <a:pt x="256000" y="176783"/>
                  </a:lnTo>
                  <a:lnTo>
                    <a:pt x="258286" y="174497"/>
                  </a:lnTo>
                  <a:lnTo>
                    <a:pt x="263620" y="170052"/>
                  </a:lnTo>
                  <a:lnTo>
                    <a:pt x="263620" y="162559"/>
                  </a:lnTo>
                  <a:lnTo>
                    <a:pt x="258286" y="157987"/>
                  </a:lnTo>
                  <a:lnTo>
                    <a:pt x="241649" y="140588"/>
                  </a:lnTo>
                  <a:lnTo>
                    <a:pt x="162147" y="61213"/>
                  </a:lnTo>
                  <a:lnTo>
                    <a:pt x="160115" y="60578"/>
                  </a:lnTo>
                  <a:lnTo>
                    <a:pt x="155797" y="60578"/>
                  </a:lnTo>
                  <a:lnTo>
                    <a:pt x="153511" y="61213"/>
                  </a:lnTo>
                  <a:lnTo>
                    <a:pt x="151987" y="62356"/>
                  </a:lnTo>
                  <a:lnTo>
                    <a:pt x="121126" y="93979"/>
                  </a:lnTo>
                  <a:lnTo>
                    <a:pt x="114903" y="99821"/>
                  </a:lnTo>
                  <a:lnTo>
                    <a:pt x="106648" y="102996"/>
                  </a:lnTo>
                  <a:lnTo>
                    <a:pt x="93313" y="102996"/>
                  </a:lnTo>
                  <a:lnTo>
                    <a:pt x="87979" y="101472"/>
                  </a:lnTo>
                  <a:lnTo>
                    <a:pt x="83407" y="98424"/>
                  </a:lnTo>
                  <a:lnTo>
                    <a:pt x="74812" y="88955"/>
                  </a:lnTo>
                  <a:lnTo>
                    <a:pt x="71421" y="77438"/>
                  </a:lnTo>
                  <a:lnTo>
                    <a:pt x="73102" y="65492"/>
                  </a:lnTo>
                  <a:lnTo>
                    <a:pt x="79724" y="54736"/>
                  </a:lnTo>
                  <a:lnTo>
                    <a:pt x="117443" y="12572"/>
                  </a:lnTo>
                  <a:lnTo>
                    <a:pt x="107156" y="2412"/>
                  </a:lnTo>
                  <a:lnTo>
                    <a:pt x="100806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 sz="1600">
                <a:latin typeface="Nunito" pitchFamily="2" charset="0"/>
              </a:endParaRPr>
            </a:p>
          </p:txBody>
        </p:sp>
        <p:pic>
          <p:nvPicPr>
            <p:cNvPr id="62" name="object 36">
              <a:extLst>
                <a:ext uri="{FF2B5EF4-FFF2-40B4-BE49-F238E27FC236}">
                  <a16:creationId xmlns:a16="http://schemas.microsoft.com/office/drawing/2014/main" id="{F52DDA87-6C56-4372-B6B6-6EBDD57F481F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587366" y="3242564"/>
              <a:ext cx="194278" cy="143891"/>
            </a:xfrm>
            <a:prstGeom prst="rect">
              <a:avLst/>
            </a:prstGeom>
          </p:spPr>
        </p:pic>
      </p:grpSp>
      <p:sp>
        <p:nvSpPr>
          <p:cNvPr id="63" name="object 37">
            <a:extLst>
              <a:ext uri="{FF2B5EF4-FFF2-40B4-BE49-F238E27FC236}">
                <a16:creationId xmlns:a16="http://schemas.microsoft.com/office/drawing/2014/main" id="{D86A5969-A09A-4B83-9176-C2594222487A}"/>
              </a:ext>
            </a:extLst>
          </p:cNvPr>
          <p:cNvSpPr txBox="1"/>
          <p:nvPr/>
        </p:nvSpPr>
        <p:spPr>
          <a:xfrm>
            <a:off x="5943600" y="3079624"/>
            <a:ext cx="181292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DF665D"/>
                </a:solidFill>
                <a:latin typeface="Nunito" pitchFamily="2" charset="0"/>
                <a:cs typeface="Arial"/>
              </a:rPr>
              <a:t>Daftar</a:t>
            </a:r>
            <a:r>
              <a:rPr lang="en-US" sz="1600" b="1" dirty="0">
                <a:solidFill>
                  <a:srgbClr val="DF665D"/>
                </a:solidFill>
                <a:latin typeface="Nunito" pitchFamily="2" charset="0"/>
                <a:cs typeface="Arial"/>
              </a:rPr>
              <a:t> </a:t>
            </a:r>
            <a:r>
              <a:rPr sz="1600" b="1" dirty="0">
                <a:solidFill>
                  <a:srgbClr val="DF665D"/>
                </a:solidFill>
                <a:latin typeface="Nunito" pitchFamily="2" charset="0"/>
                <a:cs typeface="Arial"/>
              </a:rPr>
              <a:t>Pustaka  (</a:t>
            </a:r>
            <a:r>
              <a:rPr sz="1600" b="1" i="1" dirty="0">
                <a:solidFill>
                  <a:srgbClr val="DF665D"/>
                </a:solidFill>
                <a:latin typeface="Nunito" pitchFamily="2" charset="0"/>
                <a:cs typeface="Arial"/>
              </a:rPr>
              <a:t>References</a:t>
            </a:r>
            <a:r>
              <a:rPr sz="1600" b="1" dirty="0">
                <a:solidFill>
                  <a:srgbClr val="DF665D"/>
                </a:solidFill>
                <a:latin typeface="Nunito" pitchFamily="2" charset="0"/>
                <a:cs typeface="Arial"/>
              </a:rPr>
              <a:t>)</a:t>
            </a:r>
            <a:endParaRPr sz="1600" dirty="0">
              <a:latin typeface="Nunito" pitchFamily="2" charset="0"/>
              <a:cs typeface="Arial"/>
            </a:endParaRPr>
          </a:p>
        </p:txBody>
      </p:sp>
      <p:sp>
        <p:nvSpPr>
          <p:cNvPr id="64" name="object 24">
            <a:extLst>
              <a:ext uri="{FF2B5EF4-FFF2-40B4-BE49-F238E27FC236}">
                <a16:creationId xmlns:a16="http://schemas.microsoft.com/office/drawing/2014/main" id="{4D95B8DA-B024-4ADE-9422-5C28E849B17D}"/>
              </a:ext>
            </a:extLst>
          </p:cNvPr>
          <p:cNvSpPr txBox="1"/>
          <p:nvPr/>
        </p:nvSpPr>
        <p:spPr>
          <a:xfrm>
            <a:off x="2828170" y="4314888"/>
            <a:ext cx="3699238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pc="-10" dirty="0" err="1">
                <a:solidFill>
                  <a:srgbClr val="585858"/>
                </a:solidFill>
                <a:latin typeface="Nunito" pitchFamily="2" charset="0"/>
                <a:cs typeface="Microsoft Sans Serif"/>
                <a:hlinkClick r:id="rId23" action="ppaction://hlinkfile"/>
              </a:rPr>
              <a:t>Contoh</a:t>
            </a:r>
            <a:r>
              <a:rPr lang="en-US" spc="-10" dirty="0">
                <a:solidFill>
                  <a:srgbClr val="585858"/>
                </a:solidFill>
                <a:latin typeface="Nunito" pitchFamily="2" charset="0"/>
                <a:cs typeface="Microsoft Sans Serif"/>
                <a:hlinkClick r:id="rId23" action="ppaction://hlinkfile"/>
              </a:rPr>
              <a:t> Artikel </a:t>
            </a:r>
            <a:r>
              <a:rPr lang="en-US" spc="-10" dirty="0" err="1">
                <a:solidFill>
                  <a:srgbClr val="585858"/>
                </a:solidFill>
                <a:latin typeface="Nunito" pitchFamily="2" charset="0"/>
                <a:cs typeface="Microsoft Sans Serif"/>
                <a:hlinkClick r:id="rId23" action="ppaction://hlinkfile"/>
              </a:rPr>
              <a:t>Ilmiah</a:t>
            </a:r>
            <a:endParaRPr dirty="0">
              <a:latin typeface="Nunito" pitchFamily="2" charset="0"/>
              <a:cs typeface="Microsoft Sans Serif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0827" y="233425"/>
            <a:ext cx="90396" cy="9156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62065" y="233299"/>
            <a:ext cx="90118" cy="9169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38837" y="4747856"/>
            <a:ext cx="110168" cy="10910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7999" y="4888077"/>
            <a:ext cx="160981" cy="14742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8076" y="4702708"/>
            <a:ext cx="115712" cy="12002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3642" y="4730521"/>
            <a:ext cx="97727" cy="7208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0576" y="4569371"/>
            <a:ext cx="80491" cy="73139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252387" y="4882019"/>
            <a:ext cx="54610" cy="63500"/>
          </a:xfrm>
          <a:custGeom>
            <a:avLst/>
            <a:gdLst/>
            <a:ahLst/>
            <a:cxnLst/>
            <a:rect l="l" t="t" r="r" b="b"/>
            <a:pathLst>
              <a:path w="54610" h="63500">
                <a:moveTo>
                  <a:pt x="21196" y="0"/>
                </a:moveTo>
                <a:lnTo>
                  <a:pt x="18173" y="114"/>
                </a:lnTo>
                <a:lnTo>
                  <a:pt x="16611" y="393"/>
                </a:lnTo>
                <a:lnTo>
                  <a:pt x="3990" y="10906"/>
                </a:lnTo>
                <a:lnTo>
                  <a:pt x="0" y="30451"/>
                </a:lnTo>
                <a:lnTo>
                  <a:pt x="3952" y="49810"/>
                </a:lnTo>
                <a:lnTo>
                  <a:pt x="15163" y="59766"/>
                </a:lnTo>
                <a:lnTo>
                  <a:pt x="21475" y="63169"/>
                </a:lnTo>
                <a:lnTo>
                  <a:pt x="37518" y="56031"/>
                </a:lnTo>
                <a:lnTo>
                  <a:pt x="49404" y="45778"/>
                </a:lnTo>
                <a:lnTo>
                  <a:pt x="54263" y="32785"/>
                </a:lnTo>
                <a:lnTo>
                  <a:pt x="49225" y="17424"/>
                </a:lnTo>
                <a:lnTo>
                  <a:pt x="43763" y="10699"/>
                </a:lnTo>
                <a:lnTo>
                  <a:pt x="37163" y="5154"/>
                </a:lnTo>
                <a:lnTo>
                  <a:pt x="29587" y="1388"/>
                </a:lnTo>
                <a:lnTo>
                  <a:pt x="21196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>
              <a:latin typeface="Nunito" pitchFamily="2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-9525" y="0"/>
            <a:ext cx="9155938" cy="4103386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871977" y="254888"/>
            <a:ext cx="34061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latin typeface="Caveat" charset="0"/>
              </a:rPr>
              <a:t>Informasi Penulis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533902" y="1509188"/>
            <a:ext cx="2103755" cy="128333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635"/>
              </a:spcBef>
            </a:pPr>
            <a:r>
              <a:rPr sz="2000" b="1" spc="-35" dirty="0">
                <a:solidFill>
                  <a:srgbClr val="DF665D"/>
                </a:solidFill>
                <a:latin typeface="Nunito" pitchFamily="2" charset="0"/>
                <a:cs typeface="Arial"/>
              </a:rPr>
              <a:t>Penulisan</a:t>
            </a:r>
            <a:r>
              <a:rPr sz="2000" b="1" spc="-85" dirty="0">
                <a:solidFill>
                  <a:srgbClr val="DF665D"/>
                </a:solidFill>
                <a:latin typeface="Nunito" pitchFamily="2" charset="0"/>
                <a:cs typeface="Arial"/>
              </a:rPr>
              <a:t> </a:t>
            </a:r>
            <a:r>
              <a:rPr sz="2000" b="1" spc="-15" dirty="0">
                <a:solidFill>
                  <a:srgbClr val="DF665D"/>
                </a:solidFill>
                <a:latin typeface="Nunito" pitchFamily="2" charset="0"/>
                <a:cs typeface="Arial"/>
              </a:rPr>
              <a:t>Afiliasi</a:t>
            </a:r>
            <a:endParaRPr sz="2000">
              <a:latin typeface="Nunito" pitchFamily="2" charset="0"/>
              <a:cs typeface="Arial"/>
            </a:endParaRPr>
          </a:p>
          <a:p>
            <a:pPr marL="56515" marR="5080" indent="36195" algn="just">
              <a:lnSpc>
                <a:spcPct val="100000"/>
              </a:lnSpc>
              <a:spcBef>
                <a:spcPts val="484"/>
              </a:spcBef>
            </a:pPr>
            <a:r>
              <a:rPr sz="1800" spc="-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Gunakan </a:t>
            </a:r>
            <a:r>
              <a:rPr sz="1800" spc="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penulisan </a:t>
            </a:r>
            <a:r>
              <a:rPr sz="1800" spc="-46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800" spc="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afiliasi</a:t>
            </a:r>
            <a:r>
              <a:rPr sz="1800" spc="-7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8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UIN</a:t>
            </a:r>
            <a:r>
              <a:rPr sz="1800" spc="-4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SU</a:t>
            </a:r>
            <a:r>
              <a:rPr sz="1800" spc="-4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800" spc="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yang </a:t>
            </a:r>
            <a:r>
              <a:rPr sz="1800" spc="-47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sudah</a:t>
            </a:r>
            <a:r>
              <a:rPr sz="1800" spc="-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800" spc="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ditentukan</a:t>
            </a:r>
            <a:endParaRPr sz="1800">
              <a:latin typeface="Nunito" pitchFamily="2" charset="0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32128" y="2053209"/>
            <a:ext cx="1393190" cy="1203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9870" marR="282575" indent="1905" algn="ctr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DF665D"/>
                </a:solidFill>
                <a:latin typeface="Nunito" pitchFamily="2" charset="0"/>
                <a:cs typeface="Arial"/>
              </a:rPr>
              <a:t>Nama </a:t>
            </a:r>
            <a:r>
              <a:rPr sz="2000" b="1" dirty="0">
                <a:solidFill>
                  <a:srgbClr val="DF665D"/>
                </a:solidFill>
                <a:latin typeface="Nunito" pitchFamily="2" charset="0"/>
                <a:cs typeface="Arial"/>
              </a:rPr>
              <a:t> </a:t>
            </a:r>
            <a:r>
              <a:rPr sz="2000" b="1" spc="-30" dirty="0">
                <a:solidFill>
                  <a:srgbClr val="DF665D"/>
                </a:solidFill>
                <a:latin typeface="Nunito" pitchFamily="2" charset="0"/>
                <a:cs typeface="Arial"/>
              </a:rPr>
              <a:t>P</a:t>
            </a:r>
            <a:r>
              <a:rPr sz="2000" b="1" spc="-20" dirty="0">
                <a:solidFill>
                  <a:srgbClr val="DF665D"/>
                </a:solidFill>
                <a:latin typeface="Nunito" pitchFamily="2" charset="0"/>
                <a:cs typeface="Arial"/>
              </a:rPr>
              <a:t>e</a:t>
            </a:r>
            <a:r>
              <a:rPr sz="2000" b="1" spc="-60" dirty="0">
                <a:solidFill>
                  <a:srgbClr val="DF665D"/>
                </a:solidFill>
                <a:latin typeface="Nunito" pitchFamily="2" charset="0"/>
                <a:cs typeface="Arial"/>
              </a:rPr>
              <a:t>n</a:t>
            </a:r>
            <a:r>
              <a:rPr sz="2000" b="1" spc="-55" dirty="0">
                <a:solidFill>
                  <a:srgbClr val="DF665D"/>
                </a:solidFill>
                <a:latin typeface="Nunito" pitchFamily="2" charset="0"/>
                <a:cs typeface="Arial"/>
              </a:rPr>
              <a:t>u</a:t>
            </a:r>
            <a:r>
              <a:rPr sz="2000" b="1" spc="-35" dirty="0">
                <a:solidFill>
                  <a:srgbClr val="DF665D"/>
                </a:solidFill>
                <a:latin typeface="Nunito" pitchFamily="2" charset="0"/>
                <a:cs typeface="Arial"/>
              </a:rPr>
              <a:t>lis</a:t>
            </a:r>
            <a:endParaRPr sz="2000" dirty="0">
              <a:latin typeface="Nunito" pitchFamily="2" charset="0"/>
              <a:cs typeface="Arial"/>
            </a:endParaRPr>
          </a:p>
          <a:p>
            <a:pPr marL="1270" algn="ctr">
              <a:lnSpc>
                <a:spcPct val="100000"/>
              </a:lnSpc>
              <a:spcBef>
                <a:spcPts val="635"/>
              </a:spcBef>
            </a:pPr>
            <a:r>
              <a:rPr sz="1600" spc="-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Gunakan</a:t>
            </a:r>
            <a:r>
              <a:rPr sz="1600" spc="-6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6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nama</a:t>
            </a:r>
            <a:endParaRPr sz="1600" dirty="0">
              <a:latin typeface="Nunito" pitchFamily="2" charset="0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600" spc="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yang</a:t>
            </a:r>
            <a:r>
              <a:rPr sz="1600" spc="-7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600" spc="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konsisten</a:t>
            </a:r>
            <a:endParaRPr sz="1600" dirty="0">
              <a:latin typeface="Nunito" pitchFamily="2" charset="0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30755" y="1145489"/>
            <a:ext cx="19748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i="1" spc="-409" dirty="0">
                <a:solidFill>
                  <a:srgbClr val="585858"/>
                </a:solidFill>
                <a:latin typeface="Nunito" pitchFamily="2" charset="0"/>
                <a:cs typeface="Trebuchet MS"/>
              </a:rPr>
              <a:t>1</a:t>
            </a:r>
            <a:endParaRPr sz="3000">
              <a:latin typeface="Nunito" pitchFamily="2" charset="0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70653" y="3096844"/>
            <a:ext cx="19748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i="1" spc="-409" dirty="0">
                <a:solidFill>
                  <a:srgbClr val="585858"/>
                </a:solidFill>
                <a:latin typeface="Nunito" pitchFamily="2" charset="0"/>
                <a:cs typeface="Trebuchet MS"/>
              </a:rPr>
              <a:t>2</a:t>
            </a:r>
            <a:endParaRPr sz="3000">
              <a:latin typeface="Nunito" pitchFamily="2" charset="0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82841" y="1345819"/>
            <a:ext cx="1652270" cy="2388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000" b="1" i="1" spc="-409" dirty="0">
                <a:solidFill>
                  <a:srgbClr val="585858"/>
                </a:solidFill>
                <a:latin typeface="Nunito" pitchFamily="2" charset="0"/>
                <a:cs typeface="Trebuchet MS"/>
              </a:rPr>
              <a:t>3</a:t>
            </a:r>
            <a:endParaRPr sz="3000">
              <a:latin typeface="Nunito" pitchFamily="2" charset="0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175"/>
              </a:spcBef>
            </a:pPr>
            <a:r>
              <a:rPr sz="2000" b="1" spc="-30" dirty="0">
                <a:solidFill>
                  <a:srgbClr val="DF665D"/>
                </a:solidFill>
                <a:latin typeface="Nunito" pitchFamily="2" charset="0"/>
                <a:cs typeface="Arial"/>
              </a:rPr>
              <a:t>Email</a:t>
            </a:r>
            <a:endParaRPr sz="2000">
              <a:latin typeface="Nunito" pitchFamily="2" charset="0"/>
              <a:cs typeface="Arial"/>
            </a:endParaRPr>
          </a:p>
          <a:p>
            <a:pPr marL="12065" marR="5080" indent="-635" algn="ctr">
              <a:lnSpc>
                <a:spcPct val="100000"/>
              </a:lnSpc>
              <a:spcBef>
                <a:spcPts val="785"/>
              </a:spcBef>
            </a:pPr>
            <a:r>
              <a:rPr sz="1800" spc="-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Gunakan </a:t>
            </a:r>
            <a:r>
              <a:rPr sz="1800" spc="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email </a:t>
            </a:r>
            <a:r>
              <a:rPr sz="1800" spc="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800" spc="3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aktif </a:t>
            </a:r>
            <a:r>
              <a:rPr sz="18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dan </a:t>
            </a:r>
            <a:r>
              <a:rPr sz="1800" spc="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email </a:t>
            </a:r>
            <a:r>
              <a:rPr sz="1800" spc="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address</a:t>
            </a:r>
            <a:r>
              <a:rPr sz="1800" spc="-5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8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berasal </a:t>
            </a:r>
            <a:r>
              <a:rPr sz="1800" spc="-459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800" spc="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dari</a:t>
            </a:r>
            <a:r>
              <a:rPr sz="1800" spc="-3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8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UIN</a:t>
            </a:r>
            <a:r>
              <a:rPr sz="1800" spc="-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800" spc="-4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SU</a:t>
            </a:r>
            <a:endParaRPr sz="1800">
              <a:latin typeface="Nunito" pitchFamily="2" charset="0"/>
              <a:cs typeface="Microsoft Sans Serif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6D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046" y="1034288"/>
            <a:ext cx="170917" cy="16763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0827" y="233425"/>
            <a:ext cx="90396" cy="9156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62065" y="233299"/>
            <a:ext cx="90118" cy="9169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38837" y="4747856"/>
            <a:ext cx="110168" cy="10910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46137" y="1063497"/>
            <a:ext cx="110108" cy="10921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0" y="0"/>
            <a:ext cx="1386205" cy="1099820"/>
          </a:xfrm>
          <a:custGeom>
            <a:avLst/>
            <a:gdLst/>
            <a:ahLst/>
            <a:cxnLst/>
            <a:rect l="l" t="t" r="r" b="b"/>
            <a:pathLst>
              <a:path w="1386205" h="1099820">
                <a:moveTo>
                  <a:pt x="1385826" y="0"/>
                </a:moveTo>
                <a:lnTo>
                  <a:pt x="1322556" y="0"/>
                </a:lnTo>
                <a:lnTo>
                  <a:pt x="1301344" y="28511"/>
                </a:lnTo>
                <a:lnTo>
                  <a:pt x="1274257" y="63616"/>
                </a:lnTo>
                <a:lnTo>
                  <a:pt x="1246395" y="98455"/>
                </a:lnTo>
                <a:lnTo>
                  <a:pt x="1217759" y="133027"/>
                </a:lnTo>
                <a:lnTo>
                  <a:pt x="1188351" y="167331"/>
                </a:lnTo>
                <a:lnTo>
                  <a:pt x="1158171" y="201367"/>
                </a:lnTo>
                <a:lnTo>
                  <a:pt x="1127220" y="235135"/>
                </a:lnTo>
                <a:lnTo>
                  <a:pt x="1095499" y="268632"/>
                </a:lnTo>
                <a:lnTo>
                  <a:pt x="1063008" y="301860"/>
                </a:lnTo>
                <a:lnTo>
                  <a:pt x="1029748" y="334816"/>
                </a:lnTo>
                <a:lnTo>
                  <a:pt x="995720" y="367500"/>
                </a:lnTo>
                <a:lnTo>
                  <a:pt x="960925" y="399911"/>
                </a:lnTo>
                <a:lnTo>
                  <a:pt x="925363" y="432049"/>
                </a:lnTo>
                <a:lnTo>
                  <a:pt x="889035" y="463913"/>
                </a:lnTo>
                <a:lnTo>
                  <a:pt x="851942" y="495502"/>
                </a:lnTo>
                <a:lnTo>
                  <a:pt x="814085" y="526816"/>
                </a:lnTo>
                <a:lnTo>
                  <a:pt x="775465" y="557853"/>
                </a:lnTo>
                <a:lnTo>
                  <a:pt x="736081" y="588613"/>
                </a:lnTo>
                <a:lnTo>
                  <a:pt x="695936" y="619095"/>
                </a:lnTo>
                <a:lnTo>
                  <a:pt x="655029" y="649298"/>
                </a:lnTo>
                <a:lnTo>
                  <a:pt x="613362" y="679222"/>
                </a:lnTo>
                <a:lnTo>
                  <a:pt x="570934" y="708866"/>
                </a:lnTo>
                <a:lnTo>
                  <a:pt x="527748" y="738230"/>
                </a:lnTo>
                <a:lnTo>
                  <a:pt x="483804" y="767311"/>
                </a:lnTo>
                <a:lnTo>
                  <a:pt x="439102" y="796111"/>
                </a:lnTo>
                <a:lnTo>
                  <a:pt x="393643" y="824627"/>
                </a:lnTo>
                <a:lnTo>
                  <a:pt x="347428" y="852860"/>
                </a:lnTo>
                <a:lnTo>
                  <a:pt x="300458" y="880808"/>
                </a:lnTo>
                <a:lnTo>
                  <a:pt x="252734" y="908470"/>
                </a:lnTo>
                <a:lnTo>
                  <a:pt x="204256" y="935847"/>
                </a:lnTo>
                <a:lnTo>
                  <a:pt x="155024" y="962937"/>
                </a:lnTo>
                <a:lnTo>
                  <a:pt x="105041" y="989739"/>
                </a:lnTo>
                <a:lnTo>
                  <a:pt x="54306" y="1016253"/>
                </a:lnTo>
                <a:lnTo>
                  <a:pt x="0" y="1043225"/>
                </a:lnTo>
                <a:lnTo>
                  <a:pt x="0" y="1099776"/>
                </a:lnTo>
                <a:lnTo>
                  <a:pt x="39015" y="1080674"/>
                </a:lnTo>
                <a:lnTo>
                  <a:pt x="128677" y="1034147"/>
                </a:lnTo>
                <a:lnTo>
                  <a:pt x="179042" y="1007167"/>
                </a:lnTo>
                <a:lnTo>
                  <a:pt x="228659" y="979893"/>
                </a:lnTo>
                <a:lnTo>
                  <a:pt x="277529" y="952325"/>
                </a:lnTo>
                <a:lnTo>
                  <a:pt x="325649" y="924464"/>
                </a:lnTo>
                <a:lnTo>
                  <a:pt x="373019" y="896311"/>
                </a:lnTo>
                <a:lnTo>
                  <a:pt x="419638" y="867867"/>
                </a:lnTo>
                <a:lnTo>
                  <a:pt x="465505" y="839132"/>
                </a:lnTo>
                <a:lnTo>
                  <a:pt x="510619" y="810108"/>
                </a:lnTo>
                <a:lnTo>
                  <a:pt x="554978" y="780796"/>
                </a:lnTo>
                <a:lnTo>
                  <a:pt x="598583" y="751196"/>
                </a:lnTo>
                <a:lnTo>
                  <a:pt x="641431" y="721309"/>
                </a:lnTo>
                <a:lnTo>
                  <a:pt x="683523" y="691137"/>
                </a:lnTo>
                <a:lnTo>
                  <a:pt x="724856" y="660680"/>
                </a:lnTo>
                <a:lnTo>
                  <a:pt x="765430" y="629940"/>
                </a:lnTo>
                <a:lnTo>
                  <a:pt x="805244" y="598916"/>
                </a:lnTo>
                <a:lnTo>
                  <a:pt x="844296" y="567610"/>
                </a:lnTo>
                <a:lnTo>
                  <a:pt x="882587" y="536023"/>
                </a:lnTo>
                <a:lnTo>
                  <a:pt x="920115" y="504156"/>
                </a:lnTo>
                <a:lnTo>
                  <a:pt x="956878" y="472010"/>
                </a:lnTo>
                <a:lnTo>
                  <a:pt x="992876" y="439585"/>
                </a:lnTo>
                <a:lnTo>
                  <a:pt x="1028109" y="406882"/>
                </a:lnTo>
                <a:lnTo>
                  <a:pt x="1062574" y="373903"/>
                </a:lnTo>
                <a:lnTo>
                  <a:pt x="1096271" y="340649"/>
                </a:lnTo>
                <a:lnTo>
                  <a:pt x="1129199" y="307119"/>
                </a:lnTo>
                <a:lnTo>
                  <a:pt x="1161357" y="273316"/>
                </a:lnTo>
                <a:lnTo>
                  <a:pt x="1192743" y="239240"/>
                </a:lnTo>
                <a:lnTo>
                  <a:pt x="1223358" y="204892"/>
                </a:lnTo>
                <a:lnTo>
                  <a:pt x="1253200" y="170273"/>
                </a:lnTo>
                <a:lnTo>
                  <a:pt x="1282267" y="135383"/>
                </a:lnTo>
                <a:lnTo>
                  <a:pt x="1310560" y="100224"/>
                </a:lnTo>
                <a:lnTo>
                  <a:pt x="1338076" y="64797"/>
                </a:lnTo>
                <a:lnTo>
                  <a:pt x="1364815" y="29103"/>
                </a:lnTo>
                <a:lnTo>
                  <a:pt x="1385826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0" y="2724150"/>
            <a:ext cx="609600" cy="1379855"/>
            <a:chOff x="0" y="2724150"/>
            <a:chExt cx="609600" cy="1379855"/>
          </a:xfrm>
        </p:grpSpPr>
        <p:sp>
          <p:nvSpPr>
            <p:cNvPr id="10" name="object 10"/>
            <p:cNvSpPr/>
            <p:nvPr/>
          </p:nvSpPr>
          <p:spPr>
            <a:xfrm>
              <a:off x="0" y="2724150"/>
              <a:ext cx="579120" cy="927100"/>
            </a:xfrm>
            <a:custGeom>
              <a:avLst/>
              <a:gdLst/>
              <a:ahLst/>
              <a:cxnLst/>
              <a:rect l="l" t="t" r="r" b="b"/>
              <a:pathLst>
                <a:path w="579120" h="927100">
                  <a:moveTo>
                    <a:pt x="103935" y="0"/>
                  </a:moveTo>
                  <a:lnTo>
                    <a:pt x="52344" y="2518"/>
                  </a:lnTo>
                  <a:lnTo>
                    <a:pt x="13678" y="7238"/>
                  </a:lnTo>
                  <a:lnTo>
                    <a:pt x="0" y="9540"/>
                  </a:lnTo>
                  <a:lnTo>
                    <a:pt x="0" y="917698"/>
                  </a:lnTo>
                  <a:lnTo>
                    <a:pt x="46112" y="925036"/>
                  </a:lnTo>
                  <a:lnTo>
                    <a:pt x="75605" y="926591"/>
                  </a:lnTo>
                  <a:lnTo>
                    <a:pt x="81367" y="926591"/>
                  </a:lnTo>
                  <a:lnTo>
                    <a:pt x="125952" y="924429"/>
                  </a:lnTo>
                  <a:lnTo>
                    <a:pt x="170216" y="918337"/>
                  </a:lnTo>
                  <a:lnTo>
                    <a:pt x="213344" y="908911"/>
                  </a:lnTo>
                  <a:lnTo>
                    <a:pt x="254520" y="896747"/>
                  </a:lnTo>
                  <a:lnTo>
                    <a:pt x="297793" y="880575"/>
                  </a:lnTo>
                  <a:lnTo>
                    <a:pt x="339745" y="860844"/>
                  </a:lnTo>
                  <a:lnTo>
                    <a:pt x="379886" y="837678"/>
                  </a:lnTo>
                  <a:lnTo>
                    <a:pt x="417728" y="811200"/>
                  </a:lnTo>
                  <a:lnTo>
                    <a:pt x="452780" y="781536"/>
                  </a:lnTo>
                  <a:lnTo>
                    <a:pt x="484554" y="748807"/>
                  </a:lnTo>
                  <a:lnTo>
                    <a:pt x="512559" y="713140"/>
                  </a:lnTo>
                  <a:lnTo>
                    <a:pt x="536308" y="674656"/>
                  </a:lnTo>
                  <a:lnTo>
                    <a:pt x="555310" y="633481"/>
                  </a:lnTo>
                  <a:lnTo>
                    <a:pt x="569075" y="589739"/>
                  </a:lnTo>
                  <a:lnTo>
                    <a:pt x="577116" y="543552"/>
                  </a:lnTo>
                  <a:lnTo>
                    <a:pt x="578942" y="495045"/>
                  </a:lnTo>
                  <a:lnTo>
                    <a:pt x="574066" y="447695"/>
                  </a:lnTo>
                  <a:lnTo>
                    <a:pt x="562774" y="399758"/>
                  </a:lnTo>
                  <a:lnTo>
                    <a:pt x="545853" y="351949"/>
                  </a:lnTo>
                  <a:lnTo>
                    <a:pt x="524089" y="304981"/>
                  </a:lnTo>
                  <a:lnTo>
                    <a:pt x="498271" y="259566"/>
                  </a:lnTo>
                  <a:lnTo>
                    <a:pt x="469185" y="216417"/>
                  </a:lnTo>
                  <a:lnTo>
                    <a:pt x="437619" y="176247"/>
                  </a:lnTo>
                  <a:lnTo>
                    <a:pt x="404359" y="139769"/>
                  </a:lnTo>
                  <a:lnTo>
                    <a:pt x="370192" y="107695"/>
                  </a:lnTo>
                  <a:lnTo>
                    <a:pt x="327205" y="73436"/>
                  </a:lnTo>
                  <a:lnTo>
                    <a:pt x="284859" y="46133"/>
                  </a:lnTo>
                  <a:lnTo>
                    <a:pt x="242255" y="25463"/>
                  </a:lnTo>
                  <a:lnTo>
                    <a:pt x="198498" y="11100"/>
                  </a:lnTo>
                  <a:lnTo>
                    <a:pt x="152690" y="2721"/>
                  </a:lnTo>
                  <a:lnTo>
                    <a:pt x="103935" y="0"/>
                  </a:lnTo>
                  <a:close/>
                </a:path>
              </a:pathLst>
            </a:custGeom>
            <a:solidFill>
              <a:srgbClr val="F197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2922270"/>
              <a:ext cx="609600" cy="1181735"/>
            </a:xfrm>
            <a:custGeom>
              <a:avLst/>
              <a:gdLst/>
              <a:ahLst/>
              <a:cxnLst/>
              <a:rect l="l" t="t" r="r" b="b"/>
              <a:pathLst>
                <a:path w="609600" h="1181735">
                  <a:moveTo>
                    <a:pt x="3810" y="0"/>
                  </a:moveTo>
                  <a:lnTo>
                    <a:pt x="0" y="0"/>
                  </a:lnTo>
                  <a:lnTo>
                    <a:pt x="0" y="11303"/>
                  </a:lnTo>
                  <a:lnTo>
                    <a:pt x="2526" y="11303"/>
                  </a:lnTo>
                  <a:lnTo>
                    <a:pt x="55461" y="13807"/>
                  </a:lnTo>
                  <a:lnTo>
                    <a:pt x="105391" y="21482"/>
                  </a:lnTo>
                  <a:lnTo>
                    <a:pt x="153064" y="34566"/>
                  </a:lnTo>
                  <a:lnTo>
                    <a:pt x="199224" y="53299"/>
                  </a:lnTo>
                  <a:lnTo>
                    <a:pt x="244619" y="77922"/>
                  </a:lnTo>
                  <a:lnTo>
                    <a:pt x="289993" y="108674"/>
                  </a:lnTo>
                  <a:lnTo>
                    <a:pt x="336092" y="145796"/>
                  </a:lnTo>
                  <a:lnTo>
                    <a:pt x="369637" y="176826"/>
                  </a:lnTo>
                  <a:lnTo>
                    <a:pt x="403138" y="211900"/>
                  </a:lnTo>
                  <a:lnTo>
                    <a:pt x="435960" y="250543"/>
                  </a:lnTo>
                  <a:lnTo>
                    <a:pt x="467469" y="292282"/>
                  </a:lnTo>
                  <a:lnTo>
                    <a:pt x="497030" y="336646"/>
                  </a:lnTo>
                  <a:lnTo>
                    <a:pt x="524007" y="383160"/>
                  </a:lnTo>
                  <a:lnTo>
                    <a:pt x="547765" y="431352"/>
                  </a:lnTo>
                  <a:lnTo>
                    <a:pt x="567670" y="480750"/>
                  </a:lnTo>
                  <a:lnTo>
                    <a:pt x="583087" y="530879"/>
                  </a:lnTo>
                  <a:lnTo>
                    <a:pt x="593380" y="581268"/>
                  </a:lnTo>
                  <a:lnTo>
                    <a:pt x="597915" y="631444"/>
                  </a:lnTo>
                  <a:lnTo>
                    <a:pt x="596524" y="684119"/>
                  </a:lnTo>
                  <a:lnTo>
                    <a:pt x="589463" y="734088"/>
                  </a:lnTo>
                  <a:lnTo>
                    <a:pt x="577195" y="781345"/>
                  </a:lnTo>
                  <a:lnTo>
                    <a:pt x="560180" y="825883"/>
                  </a:lnTo>
                  <a:lnTo>
                    <a:pt x="538882" y="867695"/>
                  </a:lnTo>
                  <a:lnTo>
                    <a:pt x="513761" y="906774"/>
                  </a:lnTo>
                  <a:lnTo>
                    <a:pt x="485280" y="943113"/>
                  </a:lnTo>
                  <a:lnTo>
                    <a:pt x="453900" y="976705"/>
                  </a:lnTo>
                  <a:lnTo>
                    <a:pt x="420084" y="1007544"/>
                  </a:lnTo>
                  <a:lnTo>
                    <a:pt x="384293" y="1035623"/>
                  </a:lnTo>
                  <a:lnTo>
                    <a:pt x="346989" y="1060935"/>
                  </a:lnTo>
                  <a:lnTo>
                    <a:pt x="308635" y="1083473"/>
                  </a:lnTo>
                  <a:lnTo>
                    <a:pt x="269691" y="1103231"/>
                  </a:lnTo>
                  <a:lnTo>
                    <a:pt x="230620" y="1120201"/>
                  </a:lnTo>
                  <a:lnTo>
                    <a:pt x="191884" y="1134376"/>
                  </a:lnTo>
                  <a:lnTo>
                    <a:pt x="151492" y="1146442"/>
                  </a:lnTo>
                  <a:lnTo>
                    <a:pt x="104001" y="1157571"/>
                  </a:lnTo>
                  <a:lnTo>
                    <a:pt x="50777" y="1166078"/>
                  </a:lnTo>
                  <a:lnTo>
                    <a:pt x="0" y="1169782"/>
                  </a:lnTo>
                  <a:lnTo>
                    <a:pt x="0" y="1181116"/>
                  </a:lnTo>
                  <a:lnTo>
                    <a:pt x="51759" y="1177282"/>
                  </a:lnTo>
                  <a:lnTo>
                    <a:pt x="105910" y="1168463"/>
                  </a:lnTo>
                  <a:lnTo>
                    <a:pt x="154206" y="1156910"/>
                  </a:lnTo>
                  <a:lnTo>
                    <a:pt x="195211" y="1144371"/>
                  </a:lnTo>
                  <a:lnTo>
                    <a:pt x="234737" y="1130015"/>
                  </a:lnTo>
                  <a:lnTo>
                    <a:pt x="274592" y="1112780"/>
                  </a:lnTo>
                  <a:lnTo>
                    <a:pt x="314307" y="1092677"/>
                  </a:lnTo>
                  <a:lnTo>
                    <a:pt x="353413" y="1069716"/>
                  </a:lnTo>
                  <a:lnTo>
                    <a:pt x="391442" y="1043908"/>
                  </a:lnTo>
                  <a:lnTo>
                    <a:pt x="427923" y="1015261"/>
                  </a:lnTo>
                  <a:lnTo>
                    <a:pt x="462388" y="983787"/>
                  </a:lnTo>
                  <a:lnTo>
                    <a:pt x="494368" y="949496"/>
                  </a:lnTo>
                  <a:lnTo>
                    <a:pt x="523394" y="912399"/>
                  </a:lnTo>
                  <a:lnTo>
                    <a:pt x="548996" y="872505"/>
                  </a:lnTo>
                  <a:lnTo>
                    <a:pt x="570707" y="829824"/>
                  </a:lnTo>
                  <a:lnTo>
                    <a:pt x="588056" y="784367"/>
                  </a:lnTo>
                  <a:lnTo>
                    <a:pt x="600574" y="736145"/>
                  </a:lnTo>
                  <a:lnTo>
                    <a:pt x="607793" y="685167"/>
                  </a:lnTo>
                  <a:lnTo>
                    <a:pt x="609244" y="631444"/>
                  </a:lnTo>
                  <a:lnTo>
                    <a:pt x="605266" y="584637"/>
                  </a:lnTo>
                  <a:lnTo>
                    <a:pt x="596331" y="537621"/>
                  </a:lnTo>
                  <a:lnTo>
                    <a:pt x="582934" y="490767"/>
                  </a:lnTo>
                  <a:lnTo>
                    <a:pt x="565571" y="444448"/>
                  </a:lnTo>
                  <a:lnTo>
                    <a:pt x="544738" y="399035"/>
                  </a:lnTo>
                  <a:lnTo>
                    <a:pt x="520931" y="354901"/>
                  </a:lnTo>
                  <a:lnTo>
                    <a:pt x="494646" y="312418"/>
                  </a:lnTo>
                  <a:lnTo>
                    <a:pt x="466379" y="271958"/>
                  </a:lnTo>
                  <a:lnTo>
                    <a:pt x="436626" y="233894"/>
                  </a:lnTo>
                  <a:lnTo>
                    <a:pt x="405882" y="198597"/>
                  </a:lnTo>
                  <a:lnTo>
                    <a:pt x="374644" y="166440"/>
                  </a:lnTo>
                  <a:lnTo>
                    <a:pt x="343407" y="137794"/>
                  </a:lnTo>
                  <a:lnTo>
                    <a:pt x="302296" y="104162"/>
                  </a:lnTo>
                  <a:lnTo>
                    <a:pt x="261845" y="75545"/>
                  </a:lnTo>
                  <a:lnTo>
                    <a:pt x="221533" y="51779"/>
                  </a:lnTo>
                  <a:lnTo>
                    <a:pt x="180838" y="32702"/>
                  </a:lnTo>
                  <a:lnTo>
                    <a:pt x="139239" y="18149"/>
                  </a:lnTo>
                  <a:lnTo>
                    <a:pt x="96216" y="7957"/>
                  </a:lnTo>
                  <a:lnTo>
                    <a:pt x="51246" y="1962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FFF6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7999" y="4888077"/>
            <a:ext cx="160981" cy="14742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58076" y="4702708"/>
            <a:ext cx="115712" cy="12002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93642" y="4730521"/>
            <a:ext cx="97727" cy="7208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0576" y="4569371"/>
            <a:ext cx="80491" cy="73139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252387" y="4882019"/>
            <a:ext cx="54610" cy="63500"/>
          </a:xfrm>
          <a:custGeom>
            <a:avLst/>
            <a:gdLst/>
            <a:ahLst/>
            <a:cxnLst/>
            <a:rect l="l" t="t" r="r" b="b"/>
            <a:pathLst>
              <a:path w="54610" h="63500">
                <a:moveTo>
                  <a:pt x="21196" y="0"/>
                </a:moveTo>
                <a:lnTo>
                  <a:pt x="18173" y="114"/>
                </a:lnTo>
                <a:lnTo>
                  <a:pt x="16611" y="393"/>
                </a:lnTo>
                <a:lnTo>
                  <a:pt x="3990" y="10906"/>
                </a:lnTo>
                <a:lnTo>
                  <a:pt x="0" y="30451"/>
                </a:lnTo>
                <a:lnTo>
                  <a:pt x="3952" y="49810"/>
                </a:lnTo>
                <a:lnTo>
                  <a:pt x="15163" y="59766"/>
                </a:lnTo>
                <a:lnTo>
                  <a:pt x="21475" y="63169"/>
                </a:lnTo>
                <a:lnTo>
                  <a:pt x="37518" y="56031"/>
                </a:lnTo>
                <a:lnTo>
                  <a:pt x="49404" y="45778"/>
                </a:lnTo>
                <a:lnTo>
                  <a:pt x="54263" y="32785"/>
                </a:lnTo>
                <a:lnTo>
                  <a:pt x="49225" y="17424"/>
                </a:lnTo>
                <a:lnTo>
                  <a:pt x="43763" y="10699"/>
                </a:lnTo>
                <a:lnTo>
                  <a:pt x="37163" y="5154"/>
                </a:lnTo>
                <a:lnTo>
                  <a:pt x="29587" y="1388"/>
                </a:lnTo>
                <a:lnTo>
                  <a:pt x="21196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094162" y="0"/>
            <a:ext cx="1050290" cy="1699260"/>
          </a:xfrm>
          <a:custGeom>
            <a:avLst/>
            <a:gdLst/>
            <a:ahLst/>
            <a:cxnLst/>
            <a:rect l="l" t="t" r="r" b="b"/>
            <a:pathLst>
              <a:path w="1050290" h="1699260">
                <a:moveTo>
                  <a:pt x="1049837" y="0"/>
                </a:moveTo>
                <a:lnTo>
                  <a:pt x="0" y="0"/>
                </a:lnTo>
                <a:lnTo>
                  <a:pt x="8403" y="21222"/>
                </a:lnTo>
                <a:lnTo>
                  <a:pt x="26782" y="64954"/>
                </a:lnTo>
                <a:lnTo>
                  <a:pt x="57701" y="134240"/>
                </a:lnTo>
                <a:lnTo>
                  <a:pt x="79751" y="181887"/>
                </a:lnTo>
                <a:lnTo>
                  <a:pt x="102127" y="229070"/>
                </a:lnTo>
                <a:lnTo>
                  <a:pt x="124810" y="275814"/>
                </a:lnTo>
                <a:lnTo>
                  <a:pt x="147780" y="322143"/>
                </a:lnTo>
                <a:lnTo>
                  <a:pt x="171018" y="368081"/>
                </a:lnTo>
                <a:lnTo>
                  <a:pt x="194507" y="413654"/>
                </a:lnTo>
                <a:lnTo>
                  <a:pt x="218226" y="458884"/>
                </a:lnTo>
                <a:lnTo>
                  <a:pt x="242156" y="503797"/>
                </a:lnTo>
                <a:lnTo>
                  <a:pt x="266279" y="548417"/>
                </a:lnTo>
                <a:lnTo>
                  <a:pt x="290575" y="592769"/>
                </a:lnTo>
                <a:lnTo>
                  <a:pt x="315025" y="636876"/>
                </a:lnTo>
                <a:lnTo>
                  <a:pt x="339611" y="680764"/>
                </a:lnTo>
                <a:lnTo>
                  <a:pt x="364312" y="724456"/>
                </a:lnTo>
                <a:lnTo>
                  <a:pt x="389111" y="767976"/>
                </a:lnTo>
                <a:lnTo>
                  <a:pt x="438925" y="854603"/>
                </a:lnTo>
                <a:lnTo>
                  <a:pt x="513897" y="983869"/>
                </a:lnTo>
                <a:lnTo>
                  <a:pt x="568501" y="1077184"/>
                </a:lnTo>
                <a:lnTo>
                  <a:pt x="595985" y="1123588"/>
                </a:lnTo>
                <a:lnTo>
                  <a:pt x="623650" y="1169639"/>
                </a:lnTo>
                <a:lnTo>
                  <a:pt x="651541" y="1215196"/>
                </a:lnTo>
                <a:lnTo>
                  <a:pt x="679705" y="1260121"/>
                </a:lnTo>
                <a:lnTo>
                  <a:pt x="708187" y="1304274"/>
                </a:lnTo>
                <a:lnTo>
                  <a:pt x="737032" y="1347517"/>
                </a:lnTo>
                <a:lnTo>
                  <a:pt x="766285" y="1389711"/>
                </a:lnTo>
                <a:lnTo>
                  <a:pt x="795992" y="1430716"/>
                </a:lnTo>
                <a:lnTo>
                  <a:pt x="826199" y="1470393"/>
                </a:lnTo>
                <a:lnTo>
                  <a:pt x="856951" y="1508604"/>
                </a:lnTo>
                <a:lnTo>
                  <a:pt x="888293" y="1545209"/>
                </a:lnTo>
                <a:lnTo>
                  <a:pt x="921496" y="1581287"/>
                </a:lnTo>
                <a:lnTo>
                  <a:pt x="955247" y="1615384"/>
                </a:lnTo>
                <a:lnTo>
                  <a:pt x="989517" y="1647621"/>
                </a:lnTo>
                <a:lnTo>
                  <a:pt x="1024274" y="1678122"/>
                </a:lnTo>
                <a:lnTo>
                  <a:pt x="1049837" y="1699089"/>
                </a:lnTo>
                <a:lnTo>
                  <a:pt x="1049837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328533" y="2575051"/>
            <a:ext cx="815975" cy="1202690"/>
          </a:xfrm>
          <a:custGeom>
            <a:avLst/>
            <a:gdLst/>
            <a:ahLst/>
            <a:cxnLst/>
            <a:rect l="l" t="t" r="r" b="b"/>
            <a:pathLst>
              <a:path w="815975" h="1202689">
                <a:moveTo>
                  <a:pt x="610781" y="637286"/>
                </a:moveTo>
                <a:lnTo>
                  <a:pt x="610743" y="632587"/>
                </a:lnTo>
                <a:lnTo>
                  <a:pt x="605688" y="591388"/>
                </a:lnTo>
                <a:lnTo>
                  <a:pt x="595452" y="544576"/>
                </a:lnTo>
                <a:lnTo>
                  <a:pt x="588899" y="520306"/>
                </a:lnTo>
                <a:lnTo>
                  <a:pt x="588899" y="637286"/>
                </a:lnTo>
                <a:lnTo>
                  <a:pt x="585190" y="667194"/>
                </a:lnTo>
                <a:lnTo>
                  <a:pt x="574548" y="693674"/>
                </a:lnTo>
                <a:lnTo>
                  <a:pt x="557606" y="715403"/>
                </a:lnTo>
                <a:lnTo>
                  <a:pt x="535051" y="731012"/>
                </a:lnTo>
                <a:lnTo>
                  <a:pt x="509828" y="738797"/>
                </a:lnTo>
                <a:lnTo>
                  <a:pt x="483616" y="738238"/>
                </a:lnTo>
                <a:lnTo>
                  <a:pt x="432181" y="712978"/>
                </a:lnTo>
                <a:lnTo>
                  <a:pt x="402272" y="678370"/>
                </a:lnTo>
                <a:lnTo>
                  <a:pt x="394081" y="643763"/>
                </a:lnTo>
                <a:lnTo>
                  <a:pt x="394893" y="630758"/>
                </a:lnTo>
                <a:lnTo>
                  <a:pt x="397129" y="617143"/>
                </a:lnTo>
                <a:lnTo>
                  <a:pt x="400392" y="602742"/>
                </a:lnTo>
                <a:lnTo>
                  <a:pt x="404368" y="587375"/>
                </a:lnTo>
                <a:lnTo>
                  <a:pt x="407390" y="575322"/>
                </a:lnTo>
                <a:lnTo>
                  <a:pt x="415544" y="536956"/>
                </a:lnTo>
                <a:lnTo>
                  <a:pt x="419138" y="494461"/>
                </a:lnTo>
                <a:lnTo>
                  <a:pt x="422719" y="483603"/>
                </a:lnTo>
                <a:lnTo>
                  <a:pt x="431533" y="475488"/>
                </a:lnTo>
                <a:lnTo>
                  <a:pt x="448183" y="468503"/>
                </a:lnTo>
                <a:lnTo>
                  <a:pt x="476199" y="464286"/>
                </a:lnTo>
                <a:lnTo>
                  <a:pt x="507631" y="467652"/>
                </a:lnTo>
                <a:lnTo>
                  <a:pt x="557657" y="491744"/>
                </a:lnTo>
                <a:lnTo>
                  <a:pt x="574751" y="553072"/>
                </a:lnTo>
                <a:lnTo>
                  <a:pt x="584174" y="596061"/>
                </a:lnTo>
                <a:lnTo>
                  <a:pt x="588899" y="637286"/>
                </a:lnTo>
                <a:lnTo>
                  <a:pt x="588899" y="520306"/>
                </a:lnTo>
                <a:lnTo>
                  <a:pt x="584568" y="504253"/>
                </a:lnTo>
                <a:lnTo>
                  <a:pt x="577596" y="482473"/>
                </a:lnTo>
                <a:lnTo>
                  <a:pt x="575564" y="479171"/>
                </a:lnTo>
                <a:lnTo>
                  <a:pt x="555917" y="464286"/>
                </a:lnTo>
                <a:lnTo>
                  <a:pt x="548894" y="458965"/>
                </a:lnTo>
                <a:lnTo>
                  <a:pt x="512660" y="446519"/>
                </a:lnTo>
                <a:lnTo>
                  <a:pt x="474192" y="442442"/>
                </a:lnTo>
                <a:lnTo>
                  <a:pt x="440817" y="447294"/>
                </a:lnTo>
                <a:lnTo>
                  <a:pt x="402780" y="473557"/>
                </a:lnTo>
                <a:lnTo>
                  <a:pt x="395592" y="515797"/>
                </a:lnTo>
                <a:lnTo>
                  <a:pt x="394970" y="524383"/>
                </a:lnTo>
                <a:lnTo>
                  <a:pt x="386029" y="569899"/>
                </a:lnTo>
                <a:lnTo>
                  <a:pt x="383032" y="581533"/>
                </a:lnTo>
                <a:lnTo>
                  <a:pt x="379107" y="597331"/>
                </a:lnTo>
                <a:lnTo>
                  <a:pt x="375691" y="612952"/>
                </a:lnTo>
                <a:lnTo>
                  <a:pt x="373278" y="628459"/>
                </a:lnTo>
                <a:lnTo>
                  <a:pt x="372364" y="643890"/>
                </a:lnTo>
                <a:lnTo>
                  <a:pt x="374472" y="665353"/>
                </a:lnTo>
                <a:lnTo>
                  <a:pt x="395668" y="708571"/>
                </a:lnTo>
                <a:lnTo>
                  <a:pt x="448297" y="750023"/>
                </a:lnTo>
                <a:lnTo>
                  <a:pt x="513562" y="760463"/>
                </a:lnTo>
                <a:lnTo>
                  <a:pt x="545084" y="750951"/>
                </a:lnTo>
                <a:lnTo>
                  <a:pt x="562508" y="738797"/>
                </a:lnTo>
                <a:lnTo>
                  <a:pt x="572554" y="731774"/>
                </a:lnTo>
                <a:lnTo>
                  <a:pt x="593255" y="705332"/>
                </a:lnTo>
                <a:lnTo>
                  <a:pt x="606323" y="673125"/>
                </a:lnTo>
                <a:lnTo>
                  <a:pt x="610781" y="637286"/>
                </a:lnTo>
                <a:close/>
              </a:path>
              <a:path w="815975" h="1202689">
                <a:moveTo>
                  <a:pt x="713232" y="713105"/>
                </a:moveTo>
                <a:lnTo>
                  <a:pt x="711504" y="666965"/>
                </a:lnTo>
                <a:lnTo>
                  <a:pt x="708406" y="636651"/>
                </a:lnTo>
                <a:lnTo>
                  <a:pt x="707771" y="629920"/>
                </a:lnTo>
                <a:lnTo>
                  <a:pt x="706399" y="619086"/>
                </a:lnTo>
                <a:lnTo>
                  <a:pt x="704494" y="608088"/>
                </a:lnTo>
                <a:lnTo>
                  <a:pt x="700405" y="587375"/>
                </a:lnTo>
                <a:lnTo>
                  <a:pt x="696912" y="572503"/>
                </a:lnTo>
                <a:lnTo>
                  <a:pt x="693585" y="556704"/>
                </a:lnTo>
                <a:lnTo>
                  <a:pt x="692150" y="548957"/>
                </a:lnTo>
                <a:lnTo>
                  <a:pt x="692150" y="716534"/>
                </a:lnTo>
                <a:lnTo>
                  <a:pt x="689241" y="762787"/>
                </a:lnTo>
                <a:lnTo>
                  <a:pt x="678624" y="806196"/>
                </a:lnTo>
                <a:lnTo>
                  <a:pt x="657428" y="842949"/>
                </a:lnTo>
                <a:lnTo>
                  <a:pt x="622808" y="869188"/>
                </a:lnTo>
                <a:lnTo>
                  <a:pt x="581469" y="882256"/>
                </a:lnTo>
                <a:lnTo>
                  <a:pt x="539838" y="885418"/>
                </a:lnTo>
                <a:lnTo>
                  <a:pt x="498817" y="881481"/>
                </a:lnTo>
                <a:lnTo>
                  <a:pt x="459359" y="873252"/>
                </a:lnTo>
                <a:lnTo>
                  <a:pt x="420344" y="859548"/>
                </a:lnTo>
                <a:lnTo>
                  <a:pt x="380276" y="838504"/>
                </a:lnTo>
                <a:lnTo>
                  <a:pt x="342569" y="811733"/>
                </a:lnTo>
                <a:lnTo>
                  <a:pt x="310642" y="780796"/>
                </a:lnTo>
                <a:lnTo>
                  <a:pt x="280670" y="732447"/>
                </a:lnTo>
                <a:lnTo>
                  <a:pt x="271272" y="683514"/>
                </a:lnTo>
                <a:lnTo>
                  <a:pt x="272249" y="666965"/>
                </a:lnTo>
                <a:lnTo>
                  <a:pt x="275120" y="650227"/>
                </a:lnTo>
                <a:lnTo>
                  <a:pt x="279781" y="633285"/>
                </a:lnTo>
                <a:lnTo>
                  <a:pt x="286131" y="616077"/>
                </a:lnTo>
                <a:lnTo>
                  <a:pt x="289534" y="608088"/>
                </a:lnTo>
                <a:lnTo>
                  <a:pt x="296049" y="592086"/>
                </a:lnTo>
                <a:lnTo>
                  <a:pt x="299466" y="584073"/>
                </a:lnTo>
                <a:lnTo>
                  <a:pt x="309854" y="561035"/>
                </a:lnTo>
                <a:lnTo>
                  <a:pt x="319722" y="538200"/>
                </a:lnTo>
                <a:lnTo>
                  <a:pt x="334645" y="489839"/>
                </a:lnTo>
                <a:lnTo>
                  <a:pt x="339852" y="447294"/>
                </a:lnTo>
                <a:lnTo>
                  <a:pt x="340614" y="441960"/>
                </a:lnTo>
                <a:lnTo>
                  <a:pt x="340614" y="422656"/>
                </a:lnTo>
                <a:lnTo>
                  <a:pt x="342011" y="398018"/>
                </a:lnTo>
                <a:lnTo>
                  <a:pt x="360311" y="359435"/>
                </a:lnTo>
                <a:lnTo>
                  <a:pt x="405485" y="329844"/>
                </a:lnTo>
                <a:lnTo>
                  <a:pt x="453174" y="317715"/>
                </a:lnTo>
                <a:lnTo>
                  <a:pt x="479171" y="317703"/>
                </a:lnTo>
                <a:lnTo>
                  <a:pt x="518528" y="323126"/>
                </a:lnTo>
                <a:lnTo>
                  <a:pt x="558939" y="333171"/>
                </a:lnTo>
                <a:lnTo>
                  <a:pt x="596226" y="345579"/>
                </a:lnTo>
                <a:lnTo>
                  <a:pt x="635381" y="362839"/>
                </a:lnTo>
                <a:lnTo>
                  <a:pt x="639318" y="366776"/>
                </a:lnTo>
                <a:lnTo>
                  <a:pt x="639953" y="367538"/>
                </a:lnTo>
                <a:lnTo>
                  <a:pt x="653821" y="416344"/>
                </a:lnTo>
                <a:lnTo>
                  <a:pt x="657860" y="445262"/>
                </a:lnTo>
                <a:lnTo>
                  <a:pt x="658622" y="449199"/>
                </a:lnTo>
                <a:lnTo>
                  <a:pt x="659853" y="458177"/>
                </a:lnTo>
                <a:lnTo>
                  <a:pt x="660819" y="467169"/>
                </a:lnTo>
                <a:lnTo>
                  <a:pt x="661670" y="476173"/>
                </a:lnTo>
                <a:lnTo>
                  <a:pt x="662559" y="485140"/>
                </a:lnTo>
                <a:lnTo>
                  <a:pt x="665861" y="525018"/>
                </a:lnTo>
                <a:lnTo>
                  <a:pt x="675055" y="575068"/>
                </a:lnTo>
                <a:lnTo>
                  <a:pt x="678561" y="590042"/>
                </a:lnTo>
                <a:lnTo>
                  <a:pt x="680580" y="600036"/>
                </a:lnTo>
                <a:lnTo>
                  <a:pt x="682650" y="609955"/>
                </a:lnTo>
                <a:lnTo>
                  <a:pt x="684479" y="619734"/>
                </a:lnTo>
                <a:lnTo>
                  <a:pt x="685800" y="629285"/>
                </a:lnTo>
                <a:lnTo>
                  <a:pt x="686447" y="636739"/>
                </a:lnTo>
                <a:lnTo>
                  <a:pt x="687832" y="643890"/>
                </a:lnTo>
                <a:lnTo>
                  <a:pt x="688517" y="652526"/>
                </a:lnTo>
                <a:lnTo>
                  <a:pt x="689838" y="667232"/>
                </a:lnTo>
                <a:lnTo>
                  <a:pt x="691032" y="683514"/>
                </a:lnTo>
                <a:lnTo>
                  <a:pt x="691832" y="699706"/>
                </a:lnTo>
                <a:lnTo>
                  <a:pt x="692150" y="716534"/>
                </a:lnTo>
                <a:lnTo>
                  <a:pt x="692150" y="548957"/>
                </a:lnTo>
                <a:lnTo>
                  <a:pt x="685647" y="503986"/>
                </a:lnTo>
                <a:lnTo>
                  <a:pt x="684530" y="484505"/>
                </a:lnTo>
                <a:lnTo>
                  <a:pt x="683856" y="474891"/>
                </a:lnTo>
                <a:lnTo>
                  <a:pt x="682967" y="465162"/>
                </a:lnTo>
                <a:lnTo>
                  <a:pt x="681850" y="455460"/>
                </a:lnTo>
                <a:lnTo>
                  <a:pt x="680351" y="445262"/>
                </a:lnTo>
                <a:lnTo>
                  <a:pt x="679831" y="441960"/>
                </a:lnTo>
                <a:lnTo>
                  <a:pt x="679196" y="437261"/>
                </a:lnTo>
                <a:lnTo>
                  <a:pt x="670623" y="387845"/>
                </a:lnTo>
                <a:lnTo>
                  <a:pt x="655955" y="351536"/>
                </a:lnTo>
                <a:lnTo>
                  <a:pt x="596061" y="321678"/>
                </a:lnTo>
                <a:lnTo>
                  <a:pt x="547027" y="307555"/>
                </a:lnTo>
                <a:lnTo>
                  <a:pt x="495503" y="298780"/>
                </a:lnTo>
                <a:lnTo>
                  <a:pt x="447421" y="297688"/>
                </a:lnTo>
                <a:lnTo>
                  <a:pt x="442849" y="297688"/>
                </a:lnTo>
                <a:lnTo>
                  <a:pt x="382689" y="321475"/>
                </a:lnTo>
                <a:lnTo>
                  <a:pt x="344551" y="362204"/>
                </a:lnTo>
                <a:lnTo>
                  <a:pt x="324104" y="396392"/>
                </a:lnTo>
                <a:lnTo>
                  <a:pt x="316509" y="441960"/>
                </a:lnTo>
                <a:lnTo>
                  <a:pt x="315976" y="446532"/>
                </a:lnTo>
                <a:lnTo>
                  <a:pt x="310032" y="500634"/>
                </a:lnTo>
                <a:lnTo>
                  <a:pt x="290931" y="551370"/>
                </a:lnTo>
                <a:lnTo>
                  <a:pt x="278765" y="576834"/>
                </a:lnTo>
                <a:lnTo>
                  <a:pt x="275310" y="584911"/>
                </a:lnTo>
                <a:lnTo>
                  <a:pt x="260184" y="623709"/>
                </a:lnTo>
                <a:lnTo>
                  <a:pt x="250952" y="663194"/>
                </a:lnTo>
                <a:lnTo>
                  <a:pt x="249428" y="677037"/>
                </a:lnTo>
                <a:lnTo>
                  <a:pt x="249428" y="690626"/>
                </a:lnTo>
                <a:lnTo>
                  <a:pt x="264693" y="750798"/>
                </a:lnTo>
                <a:lnTo>
                  <a:pt x="295402" y="796163"/>
                </a:lnTo>
                <a:lnTo>
                  <a:pt x="329679" y="829652"/>
                </a:lnTo>
                <a:lnTo>
                  <a:pt x="370319" y="858367"/>
                </a:lnTo>
                <a:lnTo>
                  <a:pt x="413626" y="880694"/>
                </a:lnTo>
                <a:lnTo>
                  <a:pt x="456057" y="895096"/>
                </a:lnTo>
                <a:lnTo>
                  <a:pt x="498487" y="903630"/>
                </a:lnTo>
                <a:lnTo>
                  <a:pt x="542544" y="907364"/>
                </a:lnTo>
                <a:lnTo>
                  <a:pt x="587349" y="903465"/>
                </a:lnTo>
                <a:lnTo>
                  <a:pt x="632079" y="889127"/>
                </a:lnTo>
                <a:lnTo>
                  <a:pt x="672934" y="858354"/>
                </a:lnTo>
                <a:lnTo>
                  <a:pt x="697699" y="815746"/>
                </a:lnTo>
                <a:lnTo>
                  <a:pt x="709942" y="765810"/>
                </a:lnTo>
                <a:lnTo>
                  <a:pt x="713232" y="713105"/>
                </a:lnTo>
                <a:close/>
              </a:path>
              <a:path w="815975" h="1202689">
                <a:moveTo>
                  <a:pt x="815467" y="672350"/>
                </a:moveTo>
                <a:lnTo>
                  <a:pt x="808291" y="625690"/>
                </a:lnTo>
                <a:lnTo>
                  <a:pt x="805942" y="612203"/>
                </a:lnTo>
                <a:lnTo>
                  <a:pt x="805942" y="806577"/>
                </a:lnTo>
                <a:lnTo>
                  <a:pt x="803211" y="856665"/>
                </a:lnTo>
                <a:lnTo>
                  <a:pt x="793927" y="903871"/>
                </a:lnTo>
                <a:lnTo>
                  <a:pt x="776363" y="946137"/>
                </a:lnTo>
                <a:lnTo>
                  <a:pt x="748842" y="981367"/>
                </a:lnTo>
                <a:lnTo>
                  <a:pt x="709676" y="1007491"/>
                </a:lnTo>
                <a:lnTo>
                  <a:pt x="663244" y="1023848"/>
                </a:lnTo>
                <a:lnTo>
                  <a:pt x="616508" y="1031532"/>
                </a:lnTo>
                <a:lnTo>
                  <a:pt x="569937" y="1032205"/>
                </a:lnTo>
                <a:lnTo>
                  <a:pt x="524002" y="1027430"/>
                </a:lnTo>
                <a:lnTo>
                  <a:pt x="479247" y="1018882"/>
                </a:lnTo>
                <a:lnTo>
                  <a:pt x="436118" y="1008126"/>
                </a:lnTo>
                <a:lnTo>
                  <a:pt x="392836" y="993851"/>
                </a:lnTo>
                <a:lnTo>
                  <a:pt x="347802" y="973670"/>
                </a:lnTo>
                <a:lnTo>
                  <a:pt x="302793" y="948207"/>
                </a:lnTo>
                <a:lnTo>
                  <a:pt x="260057" y="918260"/>
                </a:lnTo>
                <a:lnTo>
                  <a:pt x="221703" y="884605"/>
                </a:lnTo>
                <a:lnTo>
                  <a:pt x="189865" y="847979"/>
                </a:lnTo>
                <a:lnTo>
                  <a:pt x="157772" y="788035"/>
                </a:lnTo>
                <a:lnTo>
                  <a:pt x="147320" y="725424"/>
                </a:lnTo>
                <a:lnTo>
                  <a:pt x="148945" y="699897"/>
                </a:lnTo>
                <a:lnTo>
                  <a:pt x="161937" y="648436"/>
                </a:lnTo>
                <a:lnTo>
                  <a:pt x="178727" y="611847"/>
                </a:lnTo>
                <a:lnTo>
                  <a:pt x="195199" y="580771"/>
                </a:lnTo>
                <a:lnTo>
                  <a:pt x="213169" y="546862"/>
                </a:lnTo>
                <a:lnTo>
                  <a:pt x="243433" y="479336"/>
                </a:lnTo>
                <a:lnTo>
                  <a:pt x="254254" y="442595"/>
                </a:lnTo>
                <a:lnTo>
                  <a:pt x="260959" y="402704"/>
                </a:lnTo>
                <a:lnTo>
                  <a:pt x="262343" y="381914"/>
                </a:lnTo>
                <a:lnTo>
                  <a:pt x="262763" y="369557"/>
                </a:lnTo>
                <a:lnTo>
                  <a:pt x="263944" y="305485"/>
                </a:lnTo>
                <a:lnTo>
                  <a:pt x="287210" y="243840"/>
                </a:lnTo>
                <a:lnTo>
                  <a:pt x="319278" y="214630"/>
                </a:lnTo>
                <a:lnTo>
                  <a:pt x="353123" y="193484"/>
                </a:lnTo>
                <a:lnTo>
                  <a:pt x="388912" y="178917"/>
                </a:lnTo>
                <a:lnTo>
                  <a:pt x="426593" y="171056"/>
                </a:lnTo>
                <a:lnTo>
                  <a:pt x="466090" y="170053"/>
                </a:lnTo>
                <a:lnTo>
                  <a:pt x="515200" y="176047"/>
                </a:lnTo>
                <a:lnTo>
                  <a:pt x="566445" y="186994"/>
                </a:lnTo>
                <a:lnTo>
                  <a:pt x="616508" y="200875"/>
                </a:lnTo>
                <a:lnTo>
                  <a:pt x="662051" y="215633"/>
                </a:lnTo>
                <a:lnTo>
                  <a:pt x="714375" y="234569"/>
                </a:lnTo>
                <a:lnTo>
                  <a:pt x="721614" y="241935"/>
                </a:lnTo>
                <a:lnTo>
                  <a:pt x="723011" y="243205"/>
                </a:lnTo>
                <a:lnTo>
                  <a:pt x="737298" y="284099"/>
                </a:lnTo>
                <a:lnTo>
                  <a:pt x="743508" y="334251"/>
                </a:lnTo>
                <a:lnTo>
                  <a:pt x="743585" y="341503"/>
                </a:lnTo>
                <a:lnTo>
                  <a:pt x="744220" y="348234"/>
                </a:lnTo>
                <a:lnTo>
                  <a:pt x="745667" y="361861"/>
                </a:lnTo>
                <a:lnTo>
                  <a:pt x="746213" y="369557"/>
                </a:lnTo>
                <a:lnTo>
                  <a:pt x="746442" y="375323"/>
                </a:lnTo>
                <a:lnTo>
                  <a:pt x="746506" y="397256"/>
                </a:lnTo>
                <a:lnTo>
                  <a:pt x="746277" y="402704"/>
                </a:lnTo>
                <a:lnTo>
                  <a:pt x="746277" y="416433"/>
                </a:lnTo>
                <a:lnTo>
                  <a:pt x="748284" y="457835"/>
                </a:lnTo>
                <a:lnTo>
                  <a:pt x="756475" y="503643"/>
                </a:lnTo>
                <a:lnTo>
                  <a:pt x="768134" y="547039"/>
                </a:lnTo>
                <a:lnTo>
                  <a:pt x="772629" y="562749"/>
                </a:lnTo>
                <a:lnTo>
                  <a:pt x="776998" y="578485"/>
                </a:lnTo>
                <a:lnTo>
                  <a:pt x="780719" y="594233"/>
                </a:lnTo>
                <a:lnTo>
                  <a:pt x="783336" y="610108"/>
                </a:lnTo>
                <a:lnTo>
                  <a:pt x="784860" y="618718"/>
                </a:lnTo>
                <a:lnTo>
                  <a:pt x="795223" y="683234"/>
                </a:lnTo>
                <a:lnTo>
                  <a:pt x="800544" y="722909"/>
                </a:lnTo>
                <a:lnTo>
                  <a:pt x="804430" y="764413"/>
                </a:lnTo>
                <a:lnTo>
                  <a:pt x="805942" y="806577"/>
                </a:lnTo>
                <a:lnTo>
                  <a:pt x="805942" y="612203"/>
                </a:lnTo>
                <a:lnTo>
                  <a:pt x="805307" y="608711"/>
                </a:lnTo>
                <a:lnTo>
                  <a:pt x="802360" y="591870"/>
                </a:lnTo>
                <a:lnTo>
                  <a:pt x="798601" y="575221"/>
                </a:lnTo>
                <a:lnTo>
                  <a:pt x="794232" y="558711"/>
                </a:lnTo>
                <a:lnTo>
                  <a:pt x="789432" y="542290"/>
                </a:lnTo>
                <a:lnTo>
                  <a:pt x="783767" y="521474"/>
                </a:lnTo>
                <a:lnTo>
                  <a:pt x="773493" y="478180"/>
                </a:lnTo>
                <a:lnTo>
                  <a:pt x="768997" y="440296"/>
                </a:lnTo>
                <a:lnTo>
                  <a:pt x="768680" y="381914"/>
                </a:lnTo>
                <a:lnTo>
                  <a:pt x="768591" y="377342"/>
                </a:lnTo>
                <a:lnTo>
                  <a:pt x="767994" y="364490"/>
                </a:lnTo>
                <a:lnTo>
                  <a:pt x="766826" y="351536"/>
                </a:lnTo>
                <a:lnTo>
                  <a:pt x="766191" y="345567"/>
                </a:lnTo>
                <a:lnTo>
                  <a:pt x="765429" y="339598"/>
                </a:lnTo>
                <a:lnTo>
                  <a:pt x="765429" y="332867"/>
                </a:lnTo>
                <a:lnTo>
                  <a:pt x="758164" y="275945"/>
                </a:lnTo>
                <a:lnTo>
                  <a:pt x="740918" y="229870"/>
                </a:lnTo>
                <a:lnTo>
                  <a:pt x="739521" y="228600"/>
                </a:lnTo>
                <a:lnTo>
                  <a:pt x="736981" y="225933"/>
                </a:lnTo>
                <a:lnTo>
                  <a:pt x="666483" y="193040"/>
                </a:lnTo>
                <a:lnTo>
                  <a:pt x="615911" y="177152"/>
                </a:lnTo>
                <a:lnTo>
                  <a:pt x="560603" y="163080"/>
                </a:lnTo>
                <a:lnTo>
                  <a:pt x="504482" y="152946"/>
                </a:lnTo>
                <a:lnTo>
                  <a:pt x="451485" y="148844"/>
                </a:lnTo>
                <a:lnTo>
                  <a:pt x="444119" y="148844"/>
                </a:lnTo>
                <a:lnTo>
                  <a:pt x="399542" y="154952"/>
                </a:lnTo>
                <a:lnTo>
                  <a:pt x="360464" y="168706"/>
                </a:lnTo>
                <a:lnTo>
                  <a:pt x="325361" y="189306"/>
                </a:lnTo>
                <a:lnTo>
                  <a:pt x="292735" y="215900"/>
                </a:lnTo>
                <a:lnTo>
                  <a:pt x="251358" y="271310"/>
                </a:lnTo>
                <a:lnTo>
                  <a:pt x="240284" y="327660"/>
                </a:lnTo>
                <a:lnTo>
                  <a:pt x="239560" y="368960"/>
                </a:lnTo>
                <a:lnTo>
                  <a:pt x="239471" y="375323"/>
                </a:lnTo>
                <a:lnTo>
                  <a:pt x="230873" y="445503"/>
                </a:lnTo>
                <a:lnTo>
                  <a:pt x="216750" y="488556"/>
                </a:lnTo>
                <a:lnTo>
                  <a:pt x="197637" y="529399"/>
                </a:lnTo>
                <a:lnTo>
                  <a:pt x="175260" y="571500"/>
                </a:lnTo>
                <a:lnTo>
                  <a:pt x="169748" y="581990"/>
                </a:lnTo>
                <a:lnTo>
                  <a:pt x="145503" y="630999"/>
                </a:lnTo>
                <a:lnTo>
                  <a:pt x="129413" y="681863"/>
                </a:lnTo>
                <a:lnTo>
                  <a:pt x="125158" y="722909"/>
                </a:lnTo>
                <a:lnTo>
                  <a:pt x="125222" y="733044"/>
                </a:lnTo>
                <a:lnTo>
                  <a:pt x="138785" y="800950"/>
                </a:lnTo>
                <a:lnTo>
                  <a:pt x="172593" y="861949"/>
                </a:lnTo>
                <a:lnTo>
                  <a:pt x="206235" y="900480"/>
                </a:lnTo>
                <a:lnTo>
                  <a:pt x="246634" y="935799"/>
                </a:lnTo>
                <a:lnTo>
                  <a:pt x="291579" y="967168"/>
                </a:lnTo>
                <a:lnTo>
                  <a:pt x="338975" y="993902"/>
                </a:lnTo>
                <a:lnTo>
                  <a:pt x="386257" y="1015072"/>
                </a:lnTo>
                <a:lnTo>
                  <a:pt x="431546" y="1030097"/>
                </a:lnTo>
                <a:lnTo>
                  <a:pt x="476707" y="1041120"/>
                </a:lnTo>
                <a:lnTo>
                  <a:pt x="523608" y="1049782"/>
                </a:lnTo>
                <a:lnTo>
                  <a:pt x="571766" y="1054442"/>
                </a:lnTo>
                <a:lnTo>
                  <a:pt x="620699" y="1053388"/>
                </a:lnTo>
                <a:lnTo>
                  <a:pt x="669912" y="1044943"/>
                </a:lnTo>
                <a:lnTo>
                  <a:pt x="718947" y="1027430"/>
                </a:lnTo>
                <a:lnTo>
                  <a:pt x="757796" y="1003223"/>
                </a:lnTo>
                <a:lnTo>
                  <a:pt x="786536" y="971575"/>
                </a:lnTo>
                <a:lnTo>
                  <a:pt x="806564" y="933945"/>
                </a:lnTo>
                <a:lnTo>
                  <a:pt x="815467" y="904430"/>
                </a:lnTo>
                <a:lnTo>
                  <a:pt x="815467" y="672350"/>
                </a:lnTo>
                <a:close/>
              </a:path>
              <a:path w="815975" h="1202689">
                <a:moveTo>
                  <a:pt x="815467" y="136677"/>
                </a:moveTo>
                <a:lnTo>
                  <a:pt x="815340" y="96393"/>
                </a:lnTo>
                <a:lnTo>
                  <a:pt x="780034" y="78359"/>
                </a:lnTo>
                <a:lnTo>
                  <a:pt x="701484" y="52819"/>
                </a:lnTo>
                <a:lnTo>
                  <a:pt x="654507" y="38798"/>
                </a:lnTo>
                <a:lnTo>
                  <a:pt x="604659" y="25400"/>
                </a:lnTo>
                <a:lnTo>
                  <a:pt x="553618" y="13728"/>
                </a:lnTo>
                <a:lnTo>
                  <a:pt x="503097" y="4902"/>
                </a:lnTo>
                <a:lnTo>
                  <a:pt x="454787" y="0"/>
                </a:lnTo>
                <a:lnTo>
                  <a:pt x="408813" y="863"/>
                </a:lnTo>
                <a:lnTo>
                  <a:pt x="364286" y="8318"/>
                </a:lnTo>
                <a:lnTo>
                  <a:pt x="321348" y="22402"/>
                </a:lnTo>
                <a:lnTo>
                  <a:pt x="280174" y="43116"/>
                </a:lnTo>
                <a:lnTo>
                  <a:pt x="240919" y="70485"/>
                </a:lnTo>
                <a:lnTo>
                  <a:pt x="198551" y="112496"/>
                </a:lnTo>
                <a:lnTo>
                  <a:pt x="175183" y="154622"/>
                </a:lnTo>
                <a:lnTo>
                  <a:pt x="165265" y="198183"/>
                </a:lnTo>
                <a:lnTo>
                  <a:pt x="163195" y="244475"/>
                </a:lnTo>
                <a:lnTo>
                  <a:pt x="163195" y="286727"/>
                </a:lnTo>
                <a:lnTo>
                  <a:pt x="163144" y="291655"/>
                </a:lnTo>
                <a:lnTo>
                  <a:pt x="154762" y="377964"/>
                </a:lnTo>
                <a:lnTo>
                  <a:pt x="141122" y="427786"/>
                </a:lnTo>
                <a:lnTo>
                  <a:pt x="121958" y="474243"/>
                </a:lnTo>
                <a:lnTo>
                  <a:pt x="98259" y="519760"/>
                </a:lnTo>
                <a:lnTo>
                  <a:pt x="56591" y="591680"/>
                </a:lnTo>
                <a:lnTo>
                  <a:pt x="41148" y="617982"/>
                </a:lnTo>
                <a:lnTo>
                  <a:pt x="23241" y="655243"/>
                </a:lnTo>
                <a:lnTo>
                  <a:pt x="10375" y="692950"/>
                </a:lnTo>
                <a:lnTo>
                  <a:pt x="2603" y="730897"/>
                </a:lnTo>
                <a:lnTo>
                  <a:pt x="0" y="768858"/>
                </a:lnTo>
                <a:lnTo>
                  <a:pt x="3098" y="810450"/>
                </a:lnTo>
                <a:lnTo>
                  <a:pt x="12484" y="851141"/>
                </a:lnTo>
                <a:lnTo>
                  <a:pt x="28232" y="890574"/>
                </a:lnTo>
                <a:lnTo>
                  <a:pt x="50419" y="928382"/>
                </a:lnTo>
                <a:lnTo>
                  <a:pt x="78803" y="964793"/>
                </a:lnTo>
                <a:lnTo>
                  <a:pt x="112420" y="999426"/>
                </a:lnTo>
                <a:lnTo>
                  <a:pt x="150202" y="1031938"/>
                </a:lnTo>
                <a:lnTo>
                  <a:pt x="191147" y="1062024"/>
                </a:lnTo>
                <a:lnTo>
                  <a:pt x="234213" y="1089367"/>
                </a:lnTo>
                <a:lnTo>
                  <a:pt x="278358" y="1113650"/>
                </a:lnTo>
                <a:lnTo>
                  <a:pt x="322567" y="1134567"/>
                </a:lnTo>
                <a:lnTo>
                  <a:pt x="365798" y="1151775"/>
                </a:lnTo>
                <a:lnTo>
                  <a:pt x="407035" y="1164971"/>
                </a:lnTo>
                <a:lnTo>
                  <a:pt x="453453" y="1177150"/>
                </a:lnTo>
                <a:lnTo>
                  <a:pt x="501459" y="1187996"/>
                </a:lnTo>
                <a:lnTo>
                  <a:pt x="550773" y="1196479"/>
                </a:lnTo>
                <a:lnTo>
                  <a:pt x="601091" y="1201521"/>
                </a:lnTo>
                <a:lnTo>
                  <a:pt x="652119" y="1202080"/>
                </a:lnTo>
                <a:lnTo>
                  <a:pt x="703567" y="1197089"/>
                </a:lnTo>
                <a:lnTo>
                  <a:pt x="755154" y="1185494"/>
                </a:lnTo>
                <a:lnTo>
                  <a:pt x="806577" y="1166241"/>
                </a:lnTo>
                <a:lnTo>
                  <a:pt x="815467" y="1161605"/>
                </a:lnTo>
                <a:lnTo>
                  <a:pt x="815467" y="1136103"/>
                </a:lnTo>
                <a:lnTo>
                  <a:pt x="805307" y="1142365"/>
                </a:lnTo>
                <a:lnTo>
                  <a:pt x="797306" y="1145667"/>
                </a:lnTo>
                <a:lnTo>
                  <a:pt x="748271" y="1164069"/>
                </a:lnTo>
                <a:lnTo>
                  <a:pt x="698906" y="1175067"/>
                </a:lnTo>
                <a:lnTo>
                  <a:pt x="649516" y="1179728"/>
                </a:lnTo>
                <a:lnTo>
                  <a:pt x="600417" y="1179042"/>
                </a:lnTo>
                <a:lnTo>
                  <a:pt x="551891" y="1174064"/>
                </a:lnTo>
                <a:lnTo>
                  <a:pt x="504266" y="1165821"/>
                </a:lnTo>
                <a:lnTo>
                  <a:pt x="457822" y="1155331"/>
                </a:lnTo>
                <a:lnTo>
                  <a:pt x="412877" y="1143635"/>
                </a:lnTo>
                <a:lnTo>
                  <a:pt x="367944" y="1129106"/>
                </a:lnTo>
                <a:lnTo>
                  <a:pt x="320713" y="1109726"/>
                </a:lnTo>
                <a:lnTo>
                  <a:pt x="272580" y="1085900"/>
                </a:lnTo>
                <a:lnTo>
                  <a:pt x="224980" y="1058113"/>
                </a:lnTo>
                <a:lnTo>
                  <a:pt x="179324" y="1026756"/>
                </a:lnTo>
                <a:lnTo>
                  <a:pt x="137045" y="992301"/>
                </a:lnTo>
                <a:lnTo>
                  <a:pt x="99580" y="955167"/>
                </a:lnTo>
                <a:lnTo>
                  <a:pt x="68326" y="915797"/>
                </a:lnTo>
                <a:lnTo>
                  <a:pt x="48209" y="880859"/>
                </a:lnTo>
                <a:lnTo>
                  <a:pt x="33794" y="844448"/>
                </a:lnTo>
                <a:lnTo>
                  <a:pt x="25120" y="806919"/>
                </a:lnTo>
                <a:lnTo>
                  <a:pt x="22225" y="768604"/>
                </a:lnTo>
                <a:lnTo>
                  <a:pt x="24587" y="733628"/>
                </a:lnTo>
                <a:lnTo>
                  <a:pt x="43599" y="663702"/>
                </a:lnTo>
                <a:lnTo>
                  <a:pt x="60325" y="629285"/>
                </a:lnTo>
                <a:lnTo>
                  <a:pt x="82791" y="590067"/>
                </a:lnTo>
                <a:lnTo>
                  <a:pt x="90297" y="577469"/>
                </a:lnTo>
                <a:lnTo>
                  <a:pt x="117538" y="530466"/>
                </a:lnTo>
                <a:lnTo>
                  <a:pt x="141871" y="483717"/>
                </a:lnTo>
                <a:lnTo>
                  <a:pt x="161937" y="435089"/>
                </a:lnTo>
                <a:lnTo>
                  <a:pt x="176390" y="382435"/>
                </a:lnTo>
                <a:lnTo>
                  <a:pt x="183896" y="323596"/>
                </a:lnTo>
                <a:lnTo>
                  <a:pt x="185204" y="256413"/>
                </a:lnTo>
                <a:lnTo>
                  <a:pt x="186334" y="210032"/>
                </a:lnTo>
                <a:lnTo>
                  <a:pt x="194030" y="167297"/>
                </a:lnTo>
                <a:lnTo>
                  <a:pt x="214579" y="127469"/>
                </a:lnTo>
                <a:lnTo>
                  <a:pt x="254266" y="87757"/>
                </a:lnTo>
                <a:lnTo>
                  <a:pt x="300431" y="56718"/>
                </a:lnTo>
                <a:lnTo>
                  <a:pt x="349148" y="35394"/>
                </a:lnTo>
                <a:lnTo>
                  <a:pt x="400189" y="23812"/>
                </a:lnTo>
                <a:lnTo>
                  <a:pt x="453390" y="21971"/>
                </a:lnTo>
                <a:lnTo>
                  <a:pt x="500646" y="26835"/>
                </a:lnTo>
                <a:lnTo>
                  <a:pt x="550176" y="35572"/>
                </a:lnTo>
                <a:lnTo>
                  <a:pt x="600290" y="47117"/>
                </a:lnTo>
                <a:lnTo>
                  <a:pt x="649300" y="60375"/>
                </a:lnTo>
                <a:lnTo>
                  <a:pt x="695515" y="74282"/>
                </a:lnTo>
                <a:lnTo>
                  <a:pt x="737273" y="87757"/>
                </a:lnTo>
                <a:lnTo>
                  <a:pt x="780300" y="102323"/>
                </a:lnTo>
                <a:lnTo>
                  <a:pt x="805307" y="118237"/>
                </a:lnTo>
                <a:lnTo>
                  <a:pt x="809536" y="124345"/>
                </a:lnTo>
                <a:lnTo>
                  <a:pt x="813282" y="131432"/>
                </a:lnTo>
                <a:lnTo>
                  <a:pt x="815467" y="136677"/>
                </a:lnTo>
                <a:close/>
              </a:path>
            </a:pathLst>
          </a:custGeom>
          <a:solidFill>
            <a:srgbClr val="FDEB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734974" y="295782"/>
            <a:ext cx="767460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u="sng" spc="-200" dirty="0">
                <a:solidFill>
                  <a:srgbClr val="DF665D"/>
                </a:solidFill>
                <a:uFill>
                  <a:solidFill>
                    <a:srgbClr val="DF665D"/>
                  </a:solidFill>
                </a:uFill>
                <a:latin typeface="Arial"/>
                <a:cs typeface="Arial"/>
                <a:hlinkClick r:id="rId11"/>
              </a:rPr>
              <a:t>https://lppm.uinsu.ac.id/penulisan-affiliasi-uin-su-medan-yang-benar-pada-setiap-paper/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78184" y="939189"/>
            <a:ext cx="5807736" cy="34004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992" y="1034796"/>
            <a:ext cx="171358" cy="16789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0447" y="232918"/>
            <a:ext cx="90721" cy="9182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71590" y="232790"/>
            <a:ext cx="90316" cy="919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53389" y="4753368"/>
            <a:ext cx="110476" cy="10924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69228" y="1327911"/>
            <a:ext cx="110414" cy="10934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0"/>
            <a:ext cx="1375410" cy="1094105"/>
          </a:xfrm>
          <a:custGeom>
            <a:avLst/>
            <a:gdLst/>
            <a:ahLst/>
            <a:cxnLst/>
            <a:rect l="l" t="t" r="r" b="b"/>
            <a:pathLst>
              <a:path w="1375410" h="1094105">
                <a:moveTo>
                  <a:pt x="1374893" y="0"/>
                </a:moveTo>
                <a:lnTo>
                  <a:pt x="1311474" y="0"/>
                </a:lnTo>
                <a:lnTo>
                  <a:pt x="1290869" y="27669"/>
                </a:lnTo>
                <a:lnTo>
                  <a:pt x="1263718" y="62821"/>
                </a:lnTo>
                <a:lnTo>
                  <a:pt x="1235789" y="97707"/>
                </a:lnTo>
                <a:lnTo>
                  <a:pt x="1207086" y="132327"/>
                </a:lnTo>
                <a:lnTo>
                  <a:pt x="1177607" y="166681"/>
                </a:lnTo>
                <a:lnTo>
                  <a:pt x="1147354" y="200766"/>
                </a:lnTo>
                <a:lnTo>
                  <a:pt x="1116327" y="234583"/>
                </a:lnTo>
                <a:lnTo>
                  <a:pt x="1084528" y="268130"/>
                </a:lnTo>
                <a:lnTo>
                  <a:pt x="1051956" y="301407"/>
                </a:lnTo>
                <a:lnTo>
                  <a:pt x="1018614" y="334413"/>
                </a:lnTo>
                <a:lnTo>
                  <a:pt x="984501" y="367147"/>
                </a:lnTo>
                <a:lnTo>
                  <a:pt x="949619" y="399609"/>
                </a:lnTo>
                <a:lnTo>
                  <a:pt x="913968" y="431797"/>
                </a:lnTo>
                <a:lnTo>
                  <a:pt x="877549" y="463710"/>
                </a:lnTo>
                <a:lnTo>
                  <a:pt x="840363" y="495349"/>
                </a:lnTo>
                <a:lnTo>
                  <a:pt x="802410" y="526712"/>
                </a:lnTo>
                <a:lnTo>
                  <a:pt x="763691" y="557798"/>
                </a:lnTo>
                <a:lnTo>
                  <a:pt x="724208" y="588607"/>
                </a:lnTo>
                <a:lnTo>
                  <a:pt x="683960" y="619137"/>
                </a:lnTo>
                <a:lnTo>
                  <a:pt x="642949" y="649388"/>
                </a:lnTo>
                <a:lnTo>
                  <a:pt x="601175" y="679359"/>
                </a:lnTo>
                <a:lnTo>
                  <a:pt x="558639" y="709050"/>
                </a:lnTo>
                <a:lnTo>
                  <a:pt x="515343" y="738459"/>
                </a:lnTo>
                <a:lnTo>
                  <a:pt x="471286" y="767586"/>
                </a:lnTo>
                <a:lnTo>
                  <a:pt x="426469" y="796429"/>
                </a:lnTo>
                <a:lnTo>
                  <a:pt x="380894" y="824989"/>
                </a:lnTo>
                <a:lnTo>
                  <a:pt x="334561" y="853264"/>
                </a:lnTo>
                <a:lnTo>
                  <a:pt x="287470" y="881253"/>
                </a:lnTo>
                <a:lnTo>
                  <a:pt x="239623" y="908956"/>
                </a:lnTo>
                <a:lnTo>
                  <a:pt x="191021" y="936372"/>
                </a:lnTo>
                <a:lnTo>
                  <a:pt x="141663" y="963500"/>
                </a:lnTo>
                <a:lnTo>
                  <a:pt x="91551" y="990339"/>
                </a:lnTo>
                <a:lnTo>
                  <a:pt x="40686" y="1016888"/>
                </a:lnTo>
                <a:lnTo>
                  <a:pt x="0" y="1037019"/>
                </a:lnTo>
                <a:lnTo>
                  <a:pt x="0" y="1093776"/>
                </a:lnTo>
                <a:lnTo>
                  <a:pt x="45304" y="1071209"/>
                </a:lnTo>
                <a:lnTo>
                  <a:pt x="115249" y="1034748"/>
                </a:lnTo>
                <a:lnTo>
                  <a:pt x="165744" y="1007734"/>
                </a:lnTo>
                <a:lnTo>
                  <a:pt x="215490" y="980424"/>
                </a:lnTo>
                <a:lnTo>
                  <a:pt x="264485" y="952820"/>
                </a:lnTo>
                <a:lnTo>
                  <a:pt x="312729" y="924923"/>
                </a:lnTo>
                <a:lnTo>
                  <a:pt x="360222" y="896732"/>
                </a:lnTo>
                <a:lnTo>
                  <a:pt x="406961" y="868250"/>
                </a:lnTo>
                <a:lnTo>
                  <a:pt x="452945" y="839477"/>
                </a:lnTo>
                <a:lnTo>
                  <a:pt x="498175" y="810414"/>
                </a:lnTo>
                <a:lnTo>
                  <a:pt x="542648" y="781062"/>
                </a:lnTo>
                <a:lnTo>
                  <a:pt x="586364" y="751421"/>
                </a:lnTo>
                <a:lnTo>
                  <a:pt x="629322" y="721494"/>
                </a:lnTo>
                <a:lnTo>
                  <a:pt x="671520" y="691280"/>
                </a:lnTo>
                <a:lnTo>
                  <a:pt x="712958" y="660780"/>
                </a:lnTo>
                <a:lnTo>
                  <a:pt x="753635" y="629996"/>
                </a:lnTo>
                <a:lnTo>
                  <a:pt x="793549" y="598929"/>
                </a:lnTo>
                <a:lnTo>
                  <a:pt x="832700" y="567578"/>
                </a:lnTo>
                <a:lnTo>
                  <a:pt x="871087" y="535946"/>
                </a:lnTo>
                <a:lnTo>
                  <a:pt x="908708" y="504033"/>
                </a:lnTo>
                <a:lnTo>
                  <a:pt x="945563" y="471840"/>
                </a:lnTo>
                <a:lnTo>
                  <a:pt x="981650" y="439368"/>
                </a:lnTo>
                <a:lnTo>
                  <a:pt x="1016969" y="406618"/>
                </a:lnTo>
                <a:lnTo>
                  <a:pt x="1051519" y="373591"/>
                </a:lnTo>
                <a:lnTo>
                  <a:pt x="1085298" y="340287"/>
                </a:lnTo>
                <a:lnTo>
                  <a:pt x="1118306" y="306708"/>
                </a:lnTo>
                <a:lnTo>
                  <a:pt x="1150541" y="272854"/>
                </a:lnTo>
                <a:lnTo>
                  <a:pt x="1182002" y="238727"/>
                </a:lnTo>
                <a:lnTo>
                  <a:pt x="1212689" y="204327"/>
                </a:lnTo>
                <a:lnTo>
                  <a:pt x="1242601" y="169656"/>
                </a:lnTo>
                <a:lnTo>
                  <a:pt x="1271736" y="134713"/>
                </a:lnTo>
                <a:lnTo>
                  <a:pt x="1300093" y="99501"/>
                </a:lnTo>
                <a:lnTo>
                  <a:pt x="1327672" y="64019"/>
                </a:lnTo>
                <a:lnTo>
                  <a:pt x="1354471" y="28269"/>
                </a:lnTo>
                <a:lnTo>
                  <a:pt x="1374893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99444" y="3415029"/>
            <a:ext cx="90721" cy="9182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7470171" y="530351"/>
            <a:ext cx="1673860" cy="1571625"/>
          </a:xfrm>
          <a:custGeom>
            <a:avLst/>
            <a:gdLst/>
            <a:ahLst/>
            <a:cxnLst/>
            <a:rect l="l" t="t" r="r" b="b"/>
            <a:pathLst>
              <a:path w="1673859" h="1571625">
                <a:moveTo>
                  <a:pt x="1057242" y="0"/>
                </a:moveTo>
                <a:lnTo>
                  <a:pt x="1007185" y="258"/>
                </a:lnTo>
                <a:lnTo>
                  <a:pt x="956715" y="1048"/>
                </a:lnTo>
                <a:lnTo>
                  <a:pt x="905842" y="2397"/>
                </a:lnTo>
                <a:lnTo>
                  <a:pt x="854579" y="4327"/>
                </a:lnTo>
                <a:lnTo>
                  <a:pt x="802934" y="6864"/>
                </a:lnTo>
                <a:lnTo>
                  <a:pt x="750918" y="10033"/>
                </a:lnTo>
                <a:lnTo>
                  <a:pt x="739234" y="11049"/>
                </a:lnTo>
                <a:lnTo>
                  <a:pt x="638487" y="18055"/>
                </a:lnTo>
                <a:lnTo>
                  <a:pt x="586613" y="22500"/>
                </a:lnTo>
                <a:lnTo>
                  <a:pt x="534331" y="27987"/>
                </a:lnTo>
                <a:lnTo>
                  <a:pt x="482083" y="34823"/>
                </a:lnTo>
                <a:lnTo>
                  <a:pt x="430311" y="43319"/>
                </a:lnTo>
                <a:lnTo>
                  <a:pt x="379459" y="53784"/>
                </a:lnTo>
                <a:lnTo>
                  <a:pt x="329970" y="66527"/>
                </a:lnTo>
                <a:lnTo>
                  <a:pt x="282286" y="81858"/>
                </a:lnTo>
                <a:lnTo>
                  <a:pt x="236851" y="100085"/>
                </a:lnTo>
                <a:lnTo>
                  <a:pt x="194107" y="121519"/>
                </a:lnTo>
                <a:lnTo>
                  <a:pt x="154498" y="146469"/>
                </a:lnTo>
                <a:lnTo>
                  <a:pt x="118466" y="175244"/>
                </a:lnTo>
                <a:lnTo>
                  <a:pt x="86454" y="208152"/>
                </a:lnTo>
                <a:lnTo>
                  <a:pt x="59825" y="243711"/>
                </a:lnTo>
                <a:lnTo>
                  <a:pt x="38071" y="282648"/>
                </a:lnTo>
                <a:lnTo>
                  <a:pt x="21203" y="324922"/>
                </a:lnTo>
                <a:lnTo>
                  <a:pt x="9229" y="370490"/>
                </a:lnTo>
                <a:lnTo>
                  <a:pt x="2158" y="419311"/>
                </a:lnTo>
                <a:lnTo>
                  <a:pt x="0" y="471342"/>
                </a:lnTo>
                <a:lnTo>
                  <a:pt x="2761" y="526542"/>
                </a:lnTo>
                <a:lnTo>
                  <a:pt x="9971" y="582892"/>
                </a:lnTo>
                <a:lnTo>
                  <a:pt x="20839" y="637089"/>
                </a:lnTo>
                <a:lnTo>
                  <a:pt x="35147" y="689166"/>
                </a:lnTo>
                <a:lnTo>
                  <a:pt x="52678" y="739158"/>
                </a:lnTo>
                <a:lnTo>
                  <a:pt x="73215" y="787098"/>
                </a:lnTo>
                <a:lnTo>
                  <a:pt x="96539" y="833022"/>
                </a:lnTo>
                <a:lnTo>
                  <a:pt x="122432" y="876963"/>
                </a:lnTo>
                <a:lnTo>
                  <a:pt x="150677" y="918955"/>
                </a:lnTo>
                <a:lnTo>
                  <a:pt x="181056" y="959033"/>
                </a:lnTo>
                <a:lnTo>
                  <a:pt x="213351" y="997232"/>
                </a:lnTo>
                <a:lnTo>
                  <a:pt x="247345" y="1033584"/>
                </a:lnTo>
                <a:lnTo>
                  <a:pt x="282819" y="1068125"/>
                </a:lnTo>
                <a:lnTo>
                  <a:pt x="319556" y="1100889"/>
                </a:lnTo>
                <a:lnTo>
                  <a:pt x="357339" y="1131910"/>
                </a:lnTo>
                <a:lnTo>
                  <a:pt x="395949" y="1161222"/>
                </a:lnTo>
                <a:lnTo>
                  <a:pt x="435168" y="1188860"/>
                </a:lnTo>
                <a:lnTo>
                  <a:pt x="474780" y="1214857"/>
                </a:lnTo>
                <a:lnTo>
                  <a:pt x="514565" y="1239249"/>
                </a:lnTo>
                <a:lnTo>
                  <a:pt x="554307" y="1262068"/>
                </a:lnTo>
                <a:lnTo>
                  <a:pt x="593787" y="1283350"/>
                </a:lnTo>
                <a:lnTo>
                  <a:pt x="632788" y="1303129"/>
                </a:lnTo>
                <a:lnTo>
                  <a:pt x="671092" y="1321439"/>
                </a:lnTo>
                <a:lnTo>
                  <a:pt x="708482" y="1338314"/>
                </a:lnTo>
                <a:lnTo>
                  <a:pt x="744739" y="1353788"/>
                </a:lnTo>
                <a:lnTo>
                  <a:pt x="812984" y="1380672"/>
                </a:lnTo>
                <a:lnTo>
                  <a:pt x="874086" y="1402365"/>
                </a:lnTo>
                <a:lnTo>
                  <a:pt x="953500" y="1427626"/>
                </a:lnTo>
                <a:lnTo>
                  <a:pt x="1005222" y="1443070"/>
                </a:lnTo>
                <a:lnTo>
                  <a:pt x="1056579" y="1457682"/>
                </a:lnTo>
                <a:lnTo>
                  <a:pt x="1107568" y="1471463"/>
                </a:lnTo>
                <a:lnTo>
                  <a:pt x="1158189" y="1484415"/>
                </a:lnTo>
                <a:lnTo>
                  <a:pt x="1208441" y="1496537"/>
                </a:lnTo>
                <a:lnTo>
                  <a:pt x="1258321" y="1507832"/>
                </a:lnTo>
                <a:lnTo>
                  <a:pt x="1307829" y="1518300"/>
                </a:lnTo>
                <a:lnTo>
                  <a:pt x="1356964" y="1527942"/>
                </a:lnTo>
                <a:lnTo>
                  <a:pt x="1405724" y="1536759"/>
                </a:lnTo>
                <a:lnTo>
                  <a:pt x="1454107" y="1544752"/>
                </a:lnTo>
                <a:lnTo>
                  <a:pt x="1502113" y="1551922"/>
                </a:lnTo>
                <a:lnTo>
                  <a:pt x="1549741" y="1558269"/>
                </a:lnTo>
                <a:lnTo>
                  <a:pt x="1596988" y="1563795"/>
                </a:lnTo>
                <a:lnTo>
                  <a:pt x="1643854" y="1568500"/>
                </a:lnTo>
                <a:lnTo>
                  <a:pt x="1673827" y="1571006"/>
                </a:lnTo>
                <a:lnTo>
                  <a:pt x="1673827" y="1530253"/>
                </a:lnTo>
                <a:lnTo>
                  <a:pt x="1644551" y="1527829"/>
                </a:lnTo>
                <a:lnTo>
                  <a:pt x="1598393" y="1523219"/>
                </a:lnTo>
                <a:lnTo>
                  <a:pt x="1551867" y="1517791"/>
                </a:lnTo>
                <a:lnTo>
                  <a:pt x="1504973" y="1511544"/>
                </a:lnTo>
                <a:lnTo>
                  <a:pt x="1457713" y="1504477"/>
                </a:lnTo>
                <a:lnTo>
                  <a:pt x="1410088" y="1496591"/>
                </a:lnTo>
                <a:lnTo>
                  <a:pt x="1362100" y="1487885"/>
                </a:lnTo>
                <a:lnTo>
                  <a:pt x="1313751" y="1478359"/>
                </a:lnTo>
                <a:lnTo>
                  <a:pt x="1265041" y="1468013"/>
                </a:lnTo>
                <a:lnTo>
                  <a:pt x="1215972" y="1456847"/>
                </a:lnTo>
                <a:lnTo>
                  <a:pt x="1166547" y="1444861"/>
                </a:lnTo>
                <a:lnTo>
                  <a:pt x="1116766" y="1432053"/>
                </a:lnTo>
                <a:lnTo>
                  <a:pt x="1066630" y="1418426"/>
                </a:lnTo>
                <a:lnTo>
                  <a:pt x="1016142" y="1403977"/>
                </a:lnTo>
                <a:lnTo>
                  <a:pt x="965302" y="1388707"/>
                </a:lnTo>
                <a:lnTo>
                  <a:pt x="914113" y="1372616"/>
                </a:lnTo>
                <a:lnTo>
                  <a:pt x="847286" y="1349980"/>
                </a:lnTo>
                <a:lnTo>
                  <a:pt x="809741" y="1336047"/>
                </a:lnTo>
                <a:lnTo>
                  <a:pt x="769917" y="1320299"/>
                </a:lnTo>
                <a:lnTo>
                  <a:pt x="728171" y="1302686"/>
                </a:lnTo>
                <a:lnTo>
                  <a:pt x="684861" y="1283153"/>
                </a:lnTo>
                <a:lnTo>
                  <a:pt x="640343" y="1261648"/>
                </a:lnTo>
                <a:lnTo>
                  <a:pt x="594975" y="1238119"/>
                </a:lnTo>
                <a:lnTo>
                  <a:pt x="549112" y="1212513"/>
                </a:lnTo>
                <a:lnTo>
                  <a:pt x="503113" y="1184778"/>
                </a:lnTo>
                <a:lnTo>
                  <a:pt x="457334" y="1154860"/>
                </a:lnTo>
                <a:lnTo>
                  <a:pt x="412132" y="1122708"/>
                </a:lnTo>
                <a:lnTo>
                  <a:pt x="367864" y="1088268"/>
                </a:lnTo>
                <a:lnTo>
                  <a:pt x="324887" y="1051489"/>
                </a:lnTo>
                <a:lnTo>
                  <a:pt x="283558" y="1012317"/>
                </a:lnTo>
                <a:lnTo>
                  <a:pt x="250075" y="977335"/>
                </a:lnTo>
                <a:lnTo>
                  <a:pt x="218278" y="940537"/>
                </a:lnTo>
                <a:lnTo>
                  <a:pt x="188379" y="901893"/>
                </a:lnTo>
                <a:lnTo>
                  <a:pt x="160591" y="861374"/>
                </a:lnTo>
                <a:lnTo>
                  <a:pt x="135127" y="818953"/>
                </a:lnTo>
                <a:lnTo>
                  <a:pt x="112198" y="774600"/>
                </a:lnTo>
                <a:lnTo>
                  <a:pt x="92017" y="728287"/>
                </a:lnTo>
                <a:lnTo>
                  <a:pt x="74796" y="679985"/>
                </a:lnTo>
                <a:lnTo>
                  <a:pt x="60748" y="629665"/>
                </a:lnTo>
                <a:lnTo>
                  <a:pt x="50085" y="577299"/>
                </a:lnTo>
                <a:lnTo>
                  <a:pt x="43020" y="522859"/>
                </a:lnTo>
                <a:lnTo>
                  <a:pt x="40400" y="463754"/>
                </a:lnTo>
                <a:lnTo>
                  <a:pt x="43735" y="409264"/>
                </a:lnTo>
                <a:lnTo>
                  <a:pt x="53053" y="359219"/>
                </a:lnTo>
                <a:lnTo>
                  <a:pt x="68383" y="313450"/>
                </a:lnTo>
                <a:lnTo>
                  <a:pt x="89752" y="271787"/>
                </a:lnTo>
                <a:lnTo>
                  <a:pt x="117188" y="234061"/>
                </a:lnTo>
                <a:lnTo>
                  <a:pt x="146854" y="203817"/>
                </a:lnTo>
                <a:lnTo>
                  <a:pt x="180585" y="177344"/>
                </a:lnTo>
                <a:lnTo>
                  <a:pt x="217940" y="154359"/>
                </a:lnTo>
                <a:lnTo>
                  <a:pt x="258477" y="134581"/>
                </a:lnTo>
                <a:lnTo>
                  <a:pt x="301757" y="117729"/>
                </a:lnTo>
                <a:lnTo>
                  <a:pt x="347338" y="103522"/>
                </a:lnTo>
                <a:lnTo>
                  <a:pt x="394779" y="91678"/>
                </a:lnTo>
                <a:lnTo>
                  <a:pt x="443638" y="81915"/>
                </a:lnTo>
                <a:lnTo>
                  <a:pt x="493476" y="73953"/>
                </a:lnTo>
                <a:lnTo>
                  <a:pt x="543851" y="67511"/>
                </a:lnTo>
                <a:lnTo>
                  <a:pt x="594322" y="62306"/>
                </a:lnTo>
                <a:lnTo>
                  <a:pt x="644448" y="58058"/>
                </a:lnTo>
                <a:lnTo>
                  <a:pt x="742009" y="51303"/>
                </a:lnTo>
                <a:lnTo>
                  <a:pt x="753585" y="50800"/>
                </a:lnTo>
                <a:lnTo>
                  <a:pt x="805079" y="47675"/>
                </a:lnTo>
                <a:lnTo>
                  <a:pt x="856291" y="45150"/>
                </a:lnTo>
                <a:lnTo>
                  <a:pt x="907192" y="43211"/>
                </a:lnTo>
                <a:lnTo>
                  <a:pt x="957754" y="41844"/>
                </a:lnTo>
                <a:lnTo>
                  <a:pt x="1007950" y="41033"/>
                </a:lnTo>
                <a:lnTo>
                  <a:pt x="1622816" y="40767"/>
                </a:lnTo>
                <a:lnTo>
                  <a:pt x="1597865" y="36893"/>
                </a:lnTo>
                <a:lnTo>
                  <a:pt x="1550838" y="30241"/>
                </a:lnTo>
                <a:lnTo>
                  <a:pt x="1503393" y="24257"/>
                </a:lnTo>
                <a:lnTo>
                  <a:pt x="1455774" y="19244"/>
                </a:lnTo>
                <a:lnTo>
                  <a:pt x="1407658" y="14793"/>
                </a:lnTo>
                <a:lnTo>
                  <a:pt x="1359051" y="10912"/>
                </a:lnTo>
                <a:lnTo>
                  <a:pt x="1309954" y="7608"/>
                </a:lnTo>
                <a:lnTo>
                  <a:pt x="1260371" y="4889"/>
                </a:lnTo>
                <a:lnTo>
                  <a:pt x="1210306" y="2761"/>
                </a:lnTo>
                <a:lnTo>
                  <a:pt x="1159760" y="1232"/>
                </a:lnTo>
                <a:lnTo>
                  <a:pt x="1108738" y="309"/>
                </a:lnTo>
                <a:lnTo>
                  <a:pt x="1057242" y="0"/>
                </a:lnTo>
                <a:close/>
              </a:path>
              <a:path w="1673859" h="1571625">
                <a:moveTo>
                  <a:pt x="1622816" y="40767"/>
                </a:moveTo>
                <a:lnTo>
                  <a:pt x="1057750" y="40767"/>
                </a:lnTo>
                <a:lnTo>
                  <a:pt x="1108603" y="41058"/>
                </a:lnTo>
                <a:lnTo>
                  <a:pt x="1159039" y="41934"/>
                </a:lnTo>
                <a:lnTo>
                  <a:pt x="1209036" y="43396"/>
                </a:lnTo>
                <a:lnTo>
                  <a:pt x="1258571" y="45444"/>
                </a:lnTo>
                <a:lnTo>
                  <a:pt x="1307624" y="48079"/>
                </a:lnTo>
                <a:lnTo>
                  <a:pt x="1356231" y="51308"/>
                </a:lnTo>
                <a:lnTo>
                  <a:pt x="1404193" y="55116"/>
                </a:lnTo>
                <a:lnTo>
                  <a:pt x="1451666" y="59520"/>
                </a:lnTo>
                <a:lnTo>
                  <a:pt x="1498567" y="64515"/>
                </a:lnTo>
                <a:lnTo>
                  <a:pt x="1547444" y="70725"/>
                </a:lnTo>
                <a:lnTo>
                  <a:pt x="1595643" y="77422"/>
                </a:lnTo>
                <a:lnTo>
                  <a:pt x="1643246" y="84714"/>
                </a:lnTo>
                <a:lnTo>
                  <a:pt x="1673827" y="89906"/>
                </a:lnTo>
                <a:lnTo>
                  <a:pt x="1673827" y="49049"/>
                </a:lnTo>
                <a:lnTo>
                  <a:pt x="1644393" y="44116"/>
                </a:lnTo>
                <a:lnTo>
                  <a:pt x="1622816" y="40767"/>
                </a:lnTo>
                <a:close/>
              </a:path>
            </a:pathLst>
          </a:custGeom>
          <a:solidFill>
            <a:srgbClr val="F197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0" y="2678683"/>
            <a:ext cx="721995" cy="1428750"/>
            <a:chOff x="0" y="2678683"/>
            <a:chExt cx="721995" cy="1428750"/>
          </a:xfrm>
        </p:grpSpPr>
        <p:sp>
          <p:nvSpPr>
            <p:cNvPr id="11" name="object 11"/>
            <p:cNvSpPr/>
            <p:nvPr/>
          </p:nvSpPr>
          <p:spPr>
            <a:xfrm>
              <a:off x="0" y="2678683"/>
              <a:ext cx="721995" cy="1172845"/>
            </a:xfrm>
            <a:custGeom>
              <a:avLst/>
              <a:gdLst/>
              <a:ahLst/>
              <a:cxnLst/>
              <a:rect l="l" t="t" r="r" b="b"/>
              <a:pathLst>
                <a:path w="721995" h="1172845">
                  <a:moveTo>
                    <a:pt x="119749" y="0"/>
                  </a:moveTo>
                  <a:lnTo>
                    <a:pt x="76761" y="1412"/>
                  </a:lnTo>
                  <a:lnTo>
                    <a:pt x="31360" y="5588"/>
                  </a:lnTo>
                  <a:lnTo>
                    <a:pt x="0" y="9991"/>
                  </a:lnTo>
                  <a:lnTo>
                    <a:pt x="0" y="1163942"/>
                  </a:lnTo>
                  <a:lnTo>
                    <a:pt x="46483" y="1170545"/>
                  </a:lnTo>
                  <a:lnTo>
                    <a:pt x="83854" y="1172464"/>
                  </a:lnTo>
                  <a:lnTo>
                    <a:pt x="91155" y="1172464"/>
                  </a:lnTo>
                  <a:lnTo>
                    <a:pt x="147650" y="1169731"/>
                  </a:lnTo>
                  <a:lnTo>
                    <a:pt x="203737" y="1162034"/>
                  </a:lnTo>
                  <a:lnTo>
                    <a:pt x="258383" y="1150121"/>
                  </a:lnTo>
                  <a:lnTo>
                    <a:pt x="310553" y="1134745"/>
                  </a:lnTo>
                  <a:lnTo>
                    <a:pt x="354531" y="1118737"/>
                  </a:lnTo>
                  <a:lnTo>
                    <a:pt x="397518" y="1099827"/>
                  </a:lnTo>
                  <a:lnTo>
                    <a:pt x="439196" y="1078094"/>
                  </a:lnTo>
                  <a:lnTo>
                    <a:pt x="479246" y="1053620"/>
                  </a:lnTo>
                  <a:lnTo>
                    <a:pt x="517353" y="1026484"/>
                  </a:lnTo>
                  <a:lnTo>
                    <a:pt x="553197" y="996768"/>
                  </a:lnTo>
                  <a:lnTo>
                    <a:pt x="586462" y="964551"/>
                  </a:lnTo>
                  <a:lnTo>
                    <a:pt x="616831" y="929915"/>
                  </a:lnTo>
                  <a:lnTo>
                    <a:pt x="643985" y="892941"/>
                  </a:lnTo>
                  <a:lnTo>
                    <a:pt x="667607" y="853708"/>
                  </a:lnTo>
                  <a:lnTo>
                    <a:pt x="687380" y="812297"/>
                  </a:lnTo>
                  <a:lnTo>
                    <a:pt x="702985" y="768789"/>
                  </a:lnTo>
                  <a:lnTo>
                    <a:pt x="714107" y="723265"/>
                  </a:lnTo>
                  <a:lnTo>
                    <a:pt x="720426" y="675806"/>
                  </a:lnTo>
                  <a:lnTo>
                    <a:pt x="721626" y="626491"/>
                  </a:lnTo>
                  <a:lnTo>
                    <a:pt x="717793" y="581617"/>
                  </a:lnTo>
                  <a:lnTo>
                    <a:pt x="709246" y="536211"/>
                  </a:lnTo>
                  <a:lnTo>
                    <a:pt x="696407" y="490652"/>
                  </a:lnTo>
                  <a:lnTo>
                    <a:pt x="679696" y="445318"/>
                  </a:lnTo>
                  <a:lnTo>
                    <a:pt x="659534" y="400587"/>
                  </a:lnTo>
                  <a:lnTo>
                    <a:pt x="636342" y="356838"/>
                  </a:lnTo>
                  <a:lnTo>
                    <a:pt x="610541" y="314448"/>
                  </a:lnTo>
                  <a:lnTo>
                    <a:pt x="582552" y="273797"/>
                  </a:lnTo>
                  <a:lnTo>
                    <a:pt x="552794" y="235263"/>
                  </a:lnTo>
                  <a:lnTo>
                    <a:pt x="521690" y="199224"/>
                  </a:lnTo>
                  <a:lnTo>
                    <a:pt x="489659" y="166058"/>
                  </a:lnTo>
                  <a:lnTo>
                    <a:pt x="457123" y="136144"/>
                  </a:lnTo>
                  <a:lnTo>
                    <a:pt x="410357" y="98491"/>
                  </a:lnTo>
                  <a:lnTo>
                    <a:pt x="364308" y="67332"/>
                  </a:lnTo>
                  <a:lnTo>
                    <a:pt x="318260" y="42411"/>
                  </a:lnTo>
                  <a:lnTo>
                    <a:pt x="271497" y="23473"/>
                  </a:lnTo>
                  <a:lnTo>
                    <a:pt x="223301" y="10262"/>
                  </a:lnTo>
                  <a:lnTo>
                    <a:pt x="172958" y="2522"/>
                  </a:lnTo>
                  <a:lnTo>
                    <a:pt x="119749" y="0"/>
                  </a:lnTo>
                  <a:close/>
                </a:path>
              </a:pathLst>
            </a:custGeom>
            <a:solidFill>
              <a:srgbClr val="F197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2925855"/>
              <a:ext cx="597535" cy="1181735"/>
            </a:xfrm>
            <a:custGeom>
              <a:avLst/>
              <a:gdLst/>
              <a:ahLst/>
              <a:cxnLst/>
              <a:rect l="l" t="t" r="r" b="b"/>
              <a:pathLst>
                <a:path w="597535" h="1181735">
                  <a:moveTo>
                    <a:pt x="0" y="0"/>
                  </a:moveTo>
                  <a:lnTo>
                    <a:pt x="0" y="11297"/>
                  </a:lnTo>
                  <a:lnTo>
                    <a:pt x="41842" y="13278"/>
                  </a:lnTo>
                  <a:lnTo>
                    <a:pt x="91901" y="20973"/>
                  </a:lnTo>
                  <a:lnTo>
                    <a:pt x="139697" y="34089"/>
                  </a:lnTo>
                  <a:lnTo>
                    <a:pt x="185976" y="52863"/>
                  </a:lnTo>
                  <a:lnTo>
                    <a:pt x="231487" y="77533"/>
                  </a:lnTo>
                  <a:lnTo>
                    <a:pt x="276976" y="108337"/>
                  </a:lnTo>
                  <a:lnTo>
                    <a:pt x="323189" y="145512"/>
                  </a:lnTo>
                  <a:lnTo>
                    <a:pt x="356821" y="176581"/>
                  </a:lnTo>
                  <a:lnTo>
                    <a:pt x="390409" y="211698"/>
                  </a:lnTo>
                  <a:lnTo>
                    <a:pt x="423318" y="250389"/>
                  </a:lnTo>
                  <a:lnTo>
                    <a:pt x="454909" y="292182"/>
                  </a:lnTo>
                  <a:lnTo>
                    <a:pt x="484547" y="336603"/>
                  </a:lnTo>
                  <a:lnTo>
                    <a:pt x="511595" y="383177"/>
                  </a:lnTo>
                  <a:lnTo>
                    <a:pt x="535416" y="431433"/>
                  </a:lnTo>
                  <a:lnTo>
                    <a:pt x="555374" y="480896"/>
                  </a:lnTo>
                  <a:lnTo>
                    <a:pt x="570831" y="531093"/>
                  </a:lnTo>
                  <a:lnTo>
                    <a:pt x="581151" y="581551"/>
                  </a:lnTo>
                  <a:lnTo>
                    <a:pt x="585698" y="631795"/>
                  </a:lnTo>
                  <a:lnTo>
                    <a:pt x="584302" y="684522"/>
                  </a:lnTo>
                  <a:lnTo>
                    <a:pt x="577222" y="734545"/>
                  </a:lnTo>
                  <a:lnTo>
                    <a:pt x="564920" y="781855"/>
                  </a:lnTo>
                  <a:lnTo>
                    <a:pt x="547861" y="826446"/>
                  </a:lnTo>
                  <a:lnTo>
                    <a:pt x="526507" y="868311"/>
                  </a:lnTo>
                  <a:lnTo>
                    <a:pt x="501320" y="907442"/>
                  </a:lnTo>
                  <a:lnTo>
                    <a:pt x="472765" y="943832"/>
                  </a:lnTo>
                  <a:lnTo>
                    <a:pt x="441305" y="977474"/>
                  </a:lnTo>
                  <a:lnTo>
                    <a:pt x="407401" y="1008359"/>
                  </a:lnTo>
                  <a:lnTo>
                    <a:pt x="371518" y="1036481"/>
                  </a:lnTo>
                  <a:lnTo>
                    <a:pt x="334118" y="1061833"/>
                  </a:lnTo>
                  <a:lnTo>
                    <a:pt x="295664" y="1084407"/>
                  </a:lnTo>
                  <a:lnTo>
                    <a:pt x="256620" y="1104196"/>
                  </a:lnTo>
                  <a:lnTo>
                    <a:pt x="217448" y="1121192"/>
                  </a:lnTo>
                  <a:lnTo>
                    <a:pt x="178612" y="1135389"/>
                  </a:lnTo>
                  <a:lnTo>
                    <a:pt x="138122" y="1147466"/>
                  </a:lnTo>
                  <a:lnTo>
                    <a:pt x="90510" y="1158609"/>
                  </a:lnTo>
                  <a:lnTo>
                    <a:pt x="37149" y="1167130"/>
                  </a:lnTo>
                  <a:lnTo>
                    <a:pt x="0" y="1169840"/>
                  </a:lnTo>
                  <a:lnTo>
                    <a:pt x="0" y="1181171"/>
                  </a:lnTo>
                  <a:lnTo>
                    <a:pt x="38133" y="1178346"/>
                  </a:lnTo>
                  <a:lnTo>
                    <a:pt x="92422" y="1169512"/>
                  </a:lnTo>
                  <a:lnTo>
                    <a:pt x="140842" y="1157941"/>
                  </a:lnTo>
                  <a:lnTo>
                    <a:pt x="181952" y="1145383"/>
                  </a:lnTo>
                  <a:lnTo>
                    <a:pt x="221581" y="1131009"/>
                  </a:lnTo>
                  <a:lnTo>
                    <a:pt x="261539" y="1113749"/>
                  </a:lnTo>
                  <a:lnTo>
                    <a:pt x="301357" y="1093616"/>
                  </a:lnTo>
                  <a:lnTo>
                    <a:pt x="340564" y="1070620"/>
                  </a:lnTo>
                  <a:lnTo>
                    <a:pt x="378691" y="1044771"/>
                  </a:lnTo>
                  <a:lnTo>
                    <a:pt x="415266" y="1016081"/>
                  </a:lnTo>
                  <a:lnTo>
                    <a:pt x="449820" y="984561"/>
                  </a:lnTo>
                  <a:lnTo>
                    <a:pt x="481883" y="950220"/>
                  </a:lnTo>
                  <a:lnTo>
                    <a:pt x="510984" y="913071"/>
                  </a:lnTo>
                  <a:lnTo>
                    <a:pt x="536652" y="873124"/>
                  </a:lnTo>
                  <a:lnTo>
                    <a:pt x="558418" y="830389"/>
                  </a:lnTo>
                  <a:lnTo>
                    <a:pt x="575811" y="784878"/>
                  </a:lnTo>
                  <a:lnTo>
                    <a:pt x="588361" y="736602"/>
                  </a:lnTo>
                  <a:lnTo>
                    <a:pt x="595598" y="685570"/>
                  </a:lnTo>
                  <a:lnTo>
                    <a:pt x="597052" y="631795"/>
                  </a:lnTo>
                  <a:lnTo>
                    <a:pt x="593064" y="584926"/>
                  </a:lnTo>
                  <a:lnTo>
                    <a:pt x="584106" y="537847"/>
                  </a:lnTo>
                  <a:lnTo>
                    <a:pt x="570674" y="490931"/>
                  </a:lnTo>
                  <a:lnTo>
                    <a:pt x="553266" y="444550"/>
                  </a:lnTo>
                  <a:lnTo>
                    <a:pt x="532379" y="399079"/>
                  </a:lnTo>
                  <a:lnTo>
                    <a:pt x="508511" y="354888"/>
                  </a:lnTo>
                  <a:lnTo>
                    <a:pt x="482158" y="312351"/>
                  </a:lnTo>
                  <a:lnTo>
                    <a:pt x="453817" y="271840"/>
                  </a:lnTo>
                  <a:lnTo>
                    <a:pt x="423987" y="233728"/>
                  </a:lnTo>
                  <a:lnTo>
                    <a:pt x="393164" y="198387"/>
                  </a:lnTo>
                  <a:lnTo>
                    <a:pt x="361846" y="166191"/>
                  </a:lnTo>
                  <a:lnTo>
                    <a:pt x="330530" y="137511"/>
                  </a:lnTo>
                  <a:lnTo>
                    <a:pt x="289311" y="103837"/>
                  </a:lnTo>
                  <a:lnTo>
                    <a:pt x="248756" y="75188"/>
                  </a:lnTo>
                  <a:lnTo>
                    <a:pt x="208340" y="51400"/>
                  </a:lnTo>
                  <a:lnTo>
                    <a:pt x="167542" y="32308"/>
                  </a:lnTo>
                  <a:lnTo>
                    <a:pt x="125838" y="17746"/>
                  </a:lnTo>
                  <a:lnTo>
                    <a:pt x="82705" y="7549"/>
                  </a:lnTo>
                  <a:lnTo>
                    <a:pt x="37620" y="1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6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94153" y="3074289"/>
            <a:ext cx="220444" cy="20154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579262" y="3361054"/>
            <a:ext cx="159099" cy="16421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44779" y="3397250"/>
            <a:ext cx="133741" cy="9702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833649" y="3603752"/>
            <a:ext cx="110311" cy="9969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804955" y="3189477"/>
            <a:ext cx="74058" cy="87122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4001793" y="0"/>
            <a:ext cx="2251075" cy="1036319"/>
          </a:xfrm>
          <a:custGeom>
            <a:avLst/>
            <a:gdLst/>
            <a:ahLst/>
            <a:cxnLst/>
            <a:rect l="l" t="t" r="r" b="b"/>
            <a:pathLst>
              <a:path w="2251075" h="1036319">
                <a:moveTo>
                  <a:pt x="2250682" y="0"/>
                </a:moveTo>
                <a:lnTo>
                  <a:pt x="221224" y="0"/>
                </a:lnTo>
                <a:lnTo>
                  <a:pt x="196769" y="32505"/>
                </a:lnTo>
                <a:lnTo>
                  <a:pt x="167613" y="73013"/>
                </a:lnTo>
                <a:lnTo>
                  <a:pt x="139865" y="113635"/>
                </a:lnTo>
                <a:lnTo>
                  <a:pt x="113808" y="154228"/>
                </a:lnTo>
                <a:lnTo>
                  <a:pt x="89722" y="194651"/>
                </a:lnTo>
                <a:lnTo>
                  <a:pt x="67890" y="234762"/>
                </a:lnTo>
                <a:lnTo>
                  <a:pt x="48593" y="274418"/>
                </a:lnTo>
                <a:lnTo>
                  <a:pt x="32114" y="313479"/>
                </a:lnTo>
                <a:lnTo>
                  <a:pt x="18733" y="351801"/>
                </a:lnTo>
                <a:lnTo>
                  <a:pt x="8732" y="389243"/>
                </a:lnTo>
                <a:lnTo>
                  <a:pt x="0" y="460920"/>
                </a:lnTo>
                <a:lnTo>
                  <a:pt x="1831" y="494871"/>
                </a:lnTo>
                <a:lnTo>
                  <a:pt x="19298" y="558287"/>
                </a:lnTo>
                <a:lnTo>
                  <a:pt x="57048" y="614777"/>
                </a:lnTo>
                <a:lnTo>
                  <a:pt x="117335" y="663206"/>
                </a:lnTo>
                <a:lnTo>
                  <a:pt x="156635" y="684042"/>
                </a:lnTo>
                <a:lnTo>
                  <a:pt x="202414" y="702437"/>
                </a:lnTo>
                <a:lnTo>
                  <a:pt x="248206" y="716318"/>
                </a:lnTo>
                <a:lnTo>
                  <a:pt x="294719" y="726940"/>
                </a:lnTo>
                <a:lnTo>
                  <a:pt x="341838" y="734876"/>
                </a:lnTo>
                <a:lnTo>
                  <a:pt x="389448" y="740700"/>
                </a:lnTo>
                <a:lnTo>
                  <a:pt x="437434" y="744986"/>
                </a:lnTo>
                <a:lnTo>
                  <a:pt x="485681" y="748306"/>
                </a:lnTo>
                <a:lnTo>
                  <a:pt x="582499" y="754349"/>
                </a:lnTo>
                <a:lnTo>
                  <a:pt x="630839" y="758218"/>
                </a:lnTo>
                <a:lnTo>
                  <a:pt x="678980" y="763417"/>
                </a:lnTo>
                <a:lnTo>
                  <a:pt x="726808" y="770520"/>
                </a:lnTo>
                <a:lnTo>
                  <a:pt x="774207" y="780101"/>
                </a:lnTo>
                <a:lnTo>
                  <a:pt x="821062" y="792732"/>
                </a:lnTo>
                <a:lnTo>
                  <a:pt x="867259" y="808989"/>
                </a:lnTo>
                <a:lnTo>
                  <a:pt x="914949" y="828769"/>
                </a:lnTo>
                <a:lnTo>
                  <a:pt x="961565" y="849626"/>
                </a:lnTo>
                <a:lnTo>
                  <a:pt x="1007335" y="871154"/>
                </a:lnTo>
                <a:lnTo>
                  <a:pt x="1097265" y="914594"/>
                </a:lnTo>
                <a:lnTo>
                  <a:pt x="1141885" y="935693"/>
                </a:lnTo>
                <a:lnTo>
                  <a:pt x="1186584" y="955833"/>
                </a:lnTo>
                <a:lnTo>
                  <a:pt x="1231593" y="974609"/>
                </a:lnTo>
                <a:lnTo>
                  <a:pt x="1277141" y="991614"/>
                </a:lnTo>
                <a:lnTo>
                  <a:pt x="1323459" y="1006439"/>
                </a:lnTo>
                <a:lnTo>
                  <a:pt x="1370779" y="1018679"/>
                </a:lnTo>
                <a:lnTo>
                  <a:pt x="1419331" y="1027926"/>
                </a:lnTo>
                <a:lnTo>
                  <a:pt x="1469346" y="1033772"/>
                </a:lnTo>
                <a:lnTo>
                  <a:pt x="1521055" y="1035812"/>
                </a:lnTo>
                <a:lnTo>
                  <a:pt x="1543788" y="1035415"/>
                </a:lnTo>
                <a:lnTo>
                  <a:pt x="1620433" y="1026897"/>
                </a:lnTo>
                <a:lnTo>
                  <a:pt x="1668315" y="1013140"/>
                </a:lnTo>
                <a:lnTo>
                  <a:pt x="1710838" y="993409"/>
                </a:lnTo>
                <a:lnTo>
                  <a:pt x="1748291" y="968229"/>
                </a:lnTo>
                <a:lnTo>
                  <a:pt x="1780961" y="938120"/>
                </a:lnTo>
                <a:lnTo>
                  <a:pt x="1809138" y="903604"/>
                </a:lnTo>
                <a:lnTo>
                  <a:pt x="1833112" y="865205"/>
                </a:lnTo>
                <a:lnTo>
                  <a:pt x="1853169" y="823444"/>
                </a:lnTo>
                <a:lnTo>
                  <a:pt x="1869600" y="778843"/>
                </a:lnTo>
                <a:lnTo>
                  <a:pt x="1882694" y="731924"/>
                </a:lnTo>
                <a:lnTo>
                  <a:pt x="1892738" y="683210"/>
                </a:lnTo>
                <a:lnTo>
                  <a:pt x="1900023" y="633222"/>
                </a:lnTo>
                <a:lnTo>
                  <a:pt x="1909040" y="575093"/>
                </a:lnTo>
                <a:lnTo>
                  <a:pt x="1920983" y="525127"/>
                </a:lnTo>
                <a:lnTo>
                  <a:pt x="1935936" y="481704"/>
                </a:lnTo>
                <a:lnTo>
                  <a:pt x="1953983" y="443203"/>
                </a:lnTo>
                <a:lnTo>
                  <a:pt x="1975207" y="408003"/>
                </a:lnTo>
                <a:lnTo>
                  <a:pt x="1999692" y="374483"/>
                </a:lnTo>
                <a:lnTo>
                  <a:pt x="2027523" y="341022"/>
                </a:lnTo>
                <a:lnTo>
                  <a:pt x="2058783" y="306000"/>
                </a:lnTo>
                <a:lnTo>
                  <a:pt x="2093556" y="267796"/>
                </a:lnTo>
                <a:lnTo>
                  <a:pt x="2131925" y="224789"/>
                </a:lnTo>
                <a:lnTo>
                  <a:pt x="2166149" y="181903"/>
                </a:lnTo>
                <a:lnTo>
                  <a:pt x="2196715" y="136664"/>
                </a:lnTo>
                <a:lnTo>
                  <a:pt x="2222222" y="89614"/>
                </a:lnTo>
                <a:lnTo>
                  <a:pt x="2241267" y="41296"/>
                </a:lnTo>
                <a:lnTo>
                  <a:pt x="2250682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777996" y="4423397"/>
            <a:ext cx="2292985" cy="720725"/>
          </a:xfrm>
          <a:custGeom>
            <a:avLst/>
            <a:gdLst/>
            <a:ahLst/>
            <a:cxnLst/>
            <a:rect l="l" t="t" r="r" b="b"/>
            <a:pathLst>
              <a:path w="2292985" h="720725">
                <a:moveTo>
                  <a:pt x="874521" y="0"/>
                </a:moveTo>
                <a:lnTo>
                  <a:pt x="809625" y="0"/>
                </a:lnTo>
                <a:lnTo>
                  <a:pt x="759638" y="199"/>
                </a:lnTo>
                <a:lnTo>
                  <a:pt x="709655" y="795"/>
                </a:lnTo>
                <a:lnTo>
                  <a:pt x="659680" y="1785"/>
                </a:lnTo>
                <a:lnTo>
                  <a:pt x="609716" y="3164"/>
                </a:lnTo>
                <a:lnTo>
                  <a:pt x="559768" y="4930"/>
                </a:lnTo>
                <a:lnTo>
                  <a:pt x="509838" y="7080"/>
                </a:lnTo>
                <a:lnTo>
                  <a:pt x="459932" y="9609"/>
                </a:lnTo>
                <a:lnTo>
                  <a:pt x="410052" y="12515"/>
                </a:lnTo>
                <a:lnTo>
                  <a:pt x="360203" y="15794"/>
                </a:lnTo>
                <a:lnTo>
                  <a:pt x="310388" y="19443"/>
                </a:lnTo>
                <a:lnTo>
                  <a:pt x="265531" y="23000"/>
                </a:lnTo>
                <a:lnTo>
                  <a:pt x="220902" y="27446"/>
                </a:lnTo>
                <a:lnTo>
                  <a:pt x="177567" y="33938"/>
                </a:lnTo>
                <a:lnTo>
                  <a:pt x="136593" y="43631"/>
                </a:lnTo>
                <a:lnTo>
                  <a:pt x="99044" y="57681"/>
                </a:lnTo>
                <a:lnTo>
                  <a:pt x="65987" y="77245"/>
                </a:lnTo>
                <a:lnTo>
                  <a:pt x="17613" y="137537"/>
                </a:lnTo>
                <a:lnTo>
                  <a:pt x="4428" y="180578"/>
                </a:lnTo>
                <a:lnTo>
                  <a:pt x="0" y="233756"/>
                </a:lnTo>
                <a:lnTo>
                  <a:pt x="4780" y="284784"/>
                </a:lnTo>
                <a:lnTo>
                  <a:pt x="17383" y="334668"/>
                </a:lnTo>
                <a:lnTo>
                  <a:pt x="35200" y="383512"/>
                </a:lnTo>
                <a:lnTo>
                  <a:pt x="55625" y="431419"/>
                </a:lnTo>
                <a:lnTo>
                  <a:pt x="77812" y="480876"/>
                </a:lnTo>
                <a:lnTo>
                  <a:pt x="100743" y="530210"/>
                </a:lnTo>
                <a:lnTo>
                  <a:pt x="124698" y="579112"/>
                </a:lnTo>
                <a:lnTo>
                  <a:pt x="149954" y="627273"/>
                </a:lnTo>
                <a:lnTo>
                  <a:pt x="176790" y="674386"/>
                </a:lnTo>
                <a:lnTo>
                  <a:pt x="205486" y="720141"/>
                </a:lnTo>
                <a:lnTo>
                  <a:pt x="2266568" y="720141"/>
                </a:lnTo>
                <a:lnTo>
                  <a:pt x="2292604" y="708485"/>
                </a:lnTo>
                <a:lnTo>
                  <a:pt x="2275966" y="690580"/>
                </a:lnTo>
                <a:lnTo>
                  <a:pt x="2223076" y="638593"/>
                </a:lnTo>
                <a:lnTo>
                  <a:pt x="2185995" y="604596"/>
                </a:lnTo>
                <a:lnTo>
                  <a:pt x="2148165" y="571435"/>
                </a:lnTo>
                <a:lnTo>
                  <a:pt x="2109662" y="539033"/>
                </a:lnTo>
                <a:lnTo>
                  <a:pt x="2070565" y="507310"/>
                </a:lnTo>
                <a:lnTo>
                  <a:pt x="2030952" y="476186"/>
                </a:lnTo>
                <a:lnTo>
                  <a:pt x="1990899" y="445583"/>
                </a:lnTo>
                <a:lnTo>
                  <a:pt x="1950484" y="415422"/>
                </a:lnTo>
                <a:lnTo>
                  <a:pt x="1909786" y="385624"/>
                </a:lnTo>
                <a:lnTo>
                  <a:pt x="1827847" y="326797"/>
                </a:lnTo>
                <a:lnTo>
                  <a:pt x="1743368" y="266833"/>
                </a:lnTo>
                <a:lnTo>
                  <a:pt x="1699660" y="236372"/>
                </a:lnTo>
                <a:lnTo>
                  <a:pt x="1655483" y="206601"/>
                </a:lnTo>
                <a:lnTo>
                  <a:pt x="1610677" y="177890"/>
                </a:lnTo>
                <a:lnTo>
                  <a:pt x="1565085" y="150611"/>
                </a:lnTo>
                <a:lnTo>
                  <a:pt x="1518550" y="125134"/>
                </a:lnTo>
                <a:lnTo>
                  <a:pt x="1470914" y="101832"/>
                </a:lnTo>
                <a:lnTo>
                  <a:pt x="1422018" y="81076"/>
                </a:lnTo>
                <a:lnTo>
                  <a:pt x="1374516" y="63843"/>
                </a:lnTo>
                <a:lnTo>
                  <a:pt x="1326281" y="49251"/>
                </a:lnTo>
                <a:lnTo>
                  <a:pt x="1277407" y="37077"/>
                </a:lnTo>
                <a:lnTo>
                  <a:pt x="1227986" y="27098"/>
                </a:lnTo>
                <a:lnTo>
                  <a:pt x="1178111" y="19092"/>
                </a:lnTo>
                <a:lnTo>
                  <a:pt x="1127875" y="12835"/>
                </a:lnTo>
                <a:lnTo>
                  <a:pt x="1077370" y="8105"/>
                </a:lnTo>
                <a:lnTo>
                  <a:pt x="1026690" y="4679"/>
                </a:lnTo>
                <a:lnTo>
                  <a:pt x="975926" y="2335"/>
                </a:lnTo>
                <a:lnTo>
                  <a:pt x="925173" y="849"/>
                </a:lnTo>
                <a:lnTo>
                  <a:pt x="874521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8127" y="4608893"/>
            <a:ext cx="1346200" cy="537210"/>
          </a:xfrm>
          <a:custGeom>
            <a:avLst/>
            <a:gdLst/>
            <a:ahLst/>
            <a:cxnLst/>
            <a:rect l="l" t="t" r="r" b="b"/>
            <a:pathLst>
              <a:path w="1346200" h="537210">
                <a:moveTo>
                  <a:pt x="940574" y="0"/>
                </a:moveTo>
                <a:lnTo>
                  <a:pt x="900845" y="1344"/>
                </a:lnTo>
                <a:lnTo>
                  <a:pt x="819209" y="13619"/>
                </a:lnTo>
                <a:lnTo>
                  <a:pt x="773606" y="24124"/>
                </a:lnTo>
                <a:lnTo>
                  <a:pt x="727537" y="36879"/>
                </a:lnTo>
                <a:lnTo>
                  <a:pt x="681051" y="51862"/>
                </a:lnTo>
                <a:lnTo>
                  <a:pt x="634197" y="69050"/>
                </a:lnTo>
                <a:lnTo>
                  <a:pt x="587022" y="88421"/>
                </a:lnTo>
                <a:lnTo>
                  <a:pt x="539577" y="109955"/>
                </a:lnTo>
                <a:lnTo>
                  <a:pt x="491909" y="133629"/>
                </a:lnTo>
                <a:lnTo>
                  <a:pt x="450076" y="156190"/>
                </a:lnTo>
                <a:lnTo>
                  <a:pt x="408056" y="180374"/>
                </a:lnTo>
                <a:lnTo>
                  <a:pt x="365890" y="206164"/>
                </a:lnTo>
                <a:lnTo>
                  <a:pt x="323618" y="233545"/>
                </a:lnTo>
                <a:lnTo>
                  <a:pt x="281283" y="262501"/>
                </a:lnTo>
                <a:lnTo>
                  <a:pt x="238924" y="293014"/>
                </a:lnTo>
                <a:lnTo>
                  <a:pt x="192430" y="328295"/>
                </a:lnTo>
                <a:lnTo>
                  <a:pt x="154784" y="357708"/>
                </a:lnTo>
                <a:lnTo>
                  <a:pt x="116599" y="389223"/>
                </a:lnTo>
                <a:lnTo>
                  <a:pt x="79951" y="422865"/>
                </a:lnTo>
                <a:lnTo>
                  <a:pt x="46917" y="458660"/>
                </a:lnTo>
                <a:lnTo>
                  <a:pt x="19574" y="496633"/>
                </a:lnTo>
                <a:lnTo>
                  <a:pt x="0" y="536810"/>
                </a:lnTo>
                <a:lnTo>
                  <a:pt x="20307" y="536810"/>
                </a:lnTo>
                <a:lnTo>
                  <a:pt x="44457" y="493147"/>
                </a:lnTo>
                <a:lnTo>
                  <a:pt x="78176" y="451874"/>
                </a:lnTo>
                <a:lnTo>
                  <a:pt x="118185" y="413058"/>
                </a:lnTo>
                <a:lnTo>
                  <a:pt x="161206" y="376767"/>
                </a:lnTo>
                <a:lnTo>
                  <a:pt x="208127" y="339826"/>
                </a:lnTo>
                <a:lnTo>
                  <a:pt x="250069" y="308143"/>
                </a:lnTo>
                <a:lnTo>
                  <a:pt x="292019" y="277962"/>
                </a:lnTo>
                <a:lnTo>
                  <a:pt x="333931" y="249314"/>
                </a:lnTo>
                <a:lnTo>
                  <a:pt x="375754" y="222232"/>
                </a:lnTo>
                <a:lnTo>
                  <a:pt x="417442" y="196747"/>
                </a:lnTo>
                <a:lnTo>
                  <a:pt x="458945" y="172891"/>
                </a:lnTo>
                <a:lnTo>
                  <a:pt x="500214" y="150698"/>
                </a:lnTo>
                <a:lnTo>
                  <a:pt x="547319" y="127216"/>
                </a:lnTo>
                <a:lnTo>
                  <a:pt x="594132" y="105907"/>
                </a:lnTo>
                <a:lnTo>
                  <a:pt x="640622" y="86781"/>
                </a:lnTo>
                <a:lnTo>
                  <a:pt x="686755" y="69851"/>
                </a:lnTo>
                <a:lnTo>
                  <a:pt x="732499" y="55126"/>
                </a:lnTo>
                <a:lnTo>
                  <a:pt x="777821" y="42618"/>
                </a:lnTo>
                <a:lnTo>
                  <a:pt x="822687" y="32337"/>
                </a:lnTo>
                <a:lnTo>
                  <a:pt x="867067" y="24295"/>
                </a:lnTo>
                <a:lnTo>
                  <a:pt x="920763" y="19458"/>
                </a:lnTo>
                <a:lnTo>
                  <a:pt x="940574" y="19126"/>
                </a:lnTo>
                <a:lnTo>
                  <a:pt x="990727" y="21075"/>
                </a:lnTo>
                <a:lnTo>
                  <a:pt x="1043279" y="27080"/>
                </a:lnTo>
                <a:lnTo>
                  <a:pt x="1096369" y="37379"/>
                </a:lnTo>
                <a:lnTo>
                  <a:pt x="1148134" y="52209"/>
                </a:lnTo>
                <a:lnTo>
                  <a:pt x="1196714" y="71806"/>
                </a:lnTo>
                <a:lnTo>
                  <a:pt x="1240247" y="96407"/>
                </a:lnTo>
                <a:lnTo>
                  <a:pt x="1276870" y="126250"/>
                </a:lnTo>
                <a:lnTo>
                  <a:pt x="1302955" y="159095"/>
                </a:lnTo>
                <a:lnTo>
                  <a:pt x="1319622" y="195270"/>
                </a:lnTo>
                <a:lnTo>
                  <a:pt x="1326787" y="234648"/>
                </a:lnTo>
                <a:lnTo>
                  <a:pt x="1324368" y="277101"/>
                </a:lnTo>
                <a:lnTo>
                  <a:pt x="1300699" y="345541"/>
                </a:lnTo>
                <a:lnTo>
                  <a:pt x="1265313" y="401180"/>
                </a:lnTo>
                <a:lnTo>
                  <a:pt x="1238131" y="436905"/>
                </a:lnTo>
                <a:lnTo>
                  <a:pt x="1208639" y="471418"/>
                </a:lnTo>
                <a:lnTo>
                  <a:pt x="1176909" y="504720"/>
                </a:lnTo>
                <a:lnTo>
                  <a:pt x="1143012" y="536810"/>
                </a:lnTo>
                <a:lnTo>
                  <a:pt x="1171206" y="536810"/>
                </a:lnTo>
                <a:lnTo>
                  <a:pt x="1201192" y="507239"/>
                </a:lnTo>
                <a:lnTo>
                  <a:pt x="1229547" y="476671"/>
                </a:lnTo>
                <a:lnTo>
                  <a:pt x="1256163" y="445150"/>
                </a:lnTo>
                <a:lnTo>
                  <a:pt x="1280934" y="412722"/>
                </a:lnTo>
                <a:lnTo>
                  <a:pt x="1318018" y="353443"/>
                </a:lnTo>
                <a:lnTo>
                  <a:pt x="1333298" y="318394"/>
                </a:lnTo>
                <a:lnTo>
                  <a:pt x="1343291" y="280314"/>
                </a:lnTo>
                <a:lnTo>
                  <a:pt x="1345926" y="233208"/>
                </a:lnTo>
                <a:lnTo>
                  <a:pt x="1337894" y="189561"/>
                </a:lnTo>
                <a:lnTo>
                  <a:pt x="1319288" y="149546"/>
                </a:lnTo>
                <a:lnTo>
                  <a:pt x="1290205" y="113334"/>
                </a:lnTo>
                <a:lnTo>
                  <a:pt x="1252449" y="81986"/>
                </a:lnTo>
                <a:lnTo>
                  <a:pt x="1210108" y="57194"/>
                </a:lnTo>
                <a:lnTo>
                  <a:pt x="1165792" y="38202"/>
                </a:lnTo>
                <a:lnTo>
                  <a:pt x="1122110" y="24257"/>
                </a:lnTo>
                <a:lnTo>
                  <a:pt x="1081671" y="14605"/>
                </a:lnTo>
                <a:lnTo>
                  <a:pt x="1076083" y="13690"/>
                </a:lnTo>
                <a:lnTo>
                  <a:pt x="1073289" y="12763"/>
                </a:lnTo>
                <a:lnTo>
                  <a:pt x="1039944" y="7211"/>
                </a:lnTo>
                <a:lnTo>
                  <a:pt x="1006360" y="3219"/>
                </a:lnTo>
                <a:lnTo>
                  <a:pt x="973062" y="808"/>
                </a:lnTo>
                <a:lnTo>
                  <a:pt x="940574" y="0"/>
                </a:lnTo>
                <a:close/>
              </a:path>
            </a:pathLst>
          </a:custGeom>
          <a:solidFill>
            <a:srgbClr val="FDEBE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354064" y="1188085"/>
            <a:ext cx="121412" cy="12011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424676" y="1415288"/>
            <a:ext cx="94615" cy="92583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205728" y="1299075"/>
            <a:ext cx="69469" cy="70028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6501003" y="1609978"/>
            <a:ext cx="61594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34290" y="0"/>
                </a:moveTo>
                <a:lnTo>
                  <a:pt x="381" y="29083"/>
                </a:lnTo>
                <a:lnTo>
                  <a:pt x="0" y="32131"/>
                </a:lnTo>
                <a:lnTo>
                  <a:pt x="0" y="33655"/>
                </a:lnTo>
                <a:lnTo>
                  <a:pt x="31876" y="62611"/>
                </a:lnTo>
                <a:lnTo>
                  <a:pt x="45067" y="63367"/>
                </a:lnTo>
                <a:lnTo>
                  <a:pt x="54149" y="59515"/>
                </a:lnTo>
                <a:lnTo>
                  <a:pt x="59398" y="52163"/>
                </a:lnTo>
                <a:lnTo>
                  <a:pt x="61087" y="42418"/>
                </a:lnTo>
                <a:lnTo>
                  <a:pt x="59221" y="30539"/>
                </a:lnTo>
                <a:lnTo>
                  <a:pt x="53879" y="18542"/>
                </a:lnTo>
                <a:lnTo>
                  <a:pt x="45442" y="7877"/>
                </a:lnTo>
                <a:lnTo>
                  <a:pt x="34290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607682" y="1386218"/>
            <a:ext cx="45720" cy="48895"/>
          </a:xfrm>
          <a:custGeom>
            <a:avLst/>
            <a:gdLst/>
            <a:ahLst/>
            <a:cxnLst/>
            <a:rect l="l" t="t" r="r" b="b"/>
            <a:pathLst>
              <a:path w="45720" h="48894">
                <a:moveTo>
                  <a:pt x="24110" y="0"/>
                </a:moveTo>
                <a:lnTo>
                  <a:pt x="12033" y="2446"/>
                </a:lnTo>
                <a:lnTo>
                  <a:pt x="3337" y="8965"/>
                </a:lnTo>
                <a:lnTo>
                  <a:pt x="0" y="20306"/>
                </a:lnTo>
                <a:lnTo>
                  <a:pt x="0" y="22465"/>
                </a:lnTo>
                <a:lnTo>
                  <a:pt x="17272" y="48627"/>
                </a:lnTo>
                <a:lnTo>
                  <a:pt x="27497" y="47640"/>
                </a:lnTo>
                <a:lnTo>
                  <a:pt x="36496" y="39784"/>
                </a:lnTo>
                <a:lnTo>
                  <a:pt x="42900" y="28285"/>
                </a:lnTo>
                <a:lnTo>
                  <a:pt x="45339" y="16369"/>
                </a:lnTo>
                <a:lnTo>
                  <a:pt x="45339" y="11924"/>
                </a:lnTo>
                <a:lnTo>
                  <a:pt x="44196" y="8241"/>
                </a:lnTo>
                <a:lnTo>
                  <a:pt x="41148" y="5955"/>
                </a:lnTo>
                <a:lnTo>
                  <a:pt x="37592" y="875"/>
                </a:lnTo>
                <a:lnTo>
                  <a:pt x="24110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213274" y="2789808"/>
            <a:ext cx="132518" cy="11924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076067" y="2643616"/>
            <a:ext cx="95813" cy="97424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3351097" y="2656633"/>
            <a:ext cx="81280" cy="57150"/>
          </a:xfrm>
          <a:custGeom>
            <a:avLst/>
            <a:gdLst/>
            <a:ahLst/>
            <a:cxnLst/>
            <a:rect l="l" t="t" r="r" b="b"/>
            <a:pathLst>
              <a:path w="81279" h="57150">
                <a:moveTo>
                  <a:pt x="38929" y="0"/>
                </a:moveTo>
                <a:lnTo>
                  <a:pt x="4595" y="18833"/>
                </a:lnTo>
                <a:lnTo>
                  <a:pt x="0" y="32529"/>
                </a:lnTo>
                <a:lnTo>
                  <a:pt x="1702" y="37925"/>
                </a:lnTo>
                <a:lnTo>
                  <a:pt x="12324" y="46668"/>
                </a:lnTo>
                <a:lnTo>
                  <a:pt x="29245" y="52149"/>
                </a:lnTo>
                <a:lnTo>
                  <a:pt x="48619" y="55248"/>
                </a:lnTo>
                <a:lnTo>
                  <a:pt x="66599" y="56848"/>
                </a:lnTo>
                <a:lnTo>
                  <a:pt x="76598" y="52288"/>
                </a:lnTo>
                <a:lnTo>
                  <a:pt x="80775" y="45513"/>
                </a:lnTo>
                <a:lnTo>
                  <a:pt x="80404" y="37453"/>
                </a:lnTo>
                <a:lnTo>
                  <a:pt x="51988" y="5312"/>
                </a:lnTo>
                <a:lnTo>
                  <a:pt x="38929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49309" y="2539761"/>
            <a:ext cx="67310" cy="59055"/>
          </a:xfrm>
          <a:custGeom>
            <a:avLst/>
            <a:gdLst/>
            <a:ahLst/>
            <a:cxnLst/>
            <a:rect l="l" t="t" r="r" b="b"/>
            <a:pathLst>
              <a:path w="67310" h="59055">
                <a:moveTo>
                  <a:pt x="43255" y="0"/>
                </a:moveTo>
                <a:lnTo>
                  <a:pt x="869" y="17097"/>
                </a:lnTo>
                <a:lnTo>
                  <a:pt x="0" y="26074"/>
                </a:lnTo>
                <a:lnTo>
                  <a:pt x="3440" y="35290"/>
                </a:lnTo>
                <a:lnTo>
                  <a:pt x="11011" y="44711"/>
                </a:lnTo>
                <a:lnTo>
                  <a:pt x="21617" y="52466"/>
                </a:lnTo>
                <a:lnTo>
                  <a:pt x="34248" y="57507"/>
                </a:lnTo>
                <a:lnTo>
                  <a:pt x="47890" y="58785"/>
                </a:lnTo>
                <a:lnTo>
                  <a:pt x="59122" y="48839"/>
                </a:lnTo>
                <a:lnTo>
                  <a:pt x="65734" y="40274"/>
                </a:lnTo>
                <a:lnTo>
                  <a:pt x="67107" y="30424"/>
                </a:lnTo>
                <a:lnTo>
                  <a:pt x="62622" y="16621"/>
                </a:lnTo>
                <a:lnTo>
                  <a:pt x="61352" y="13700"/>
                </a:lnTo>
                <a:lnTo>
                  <a:pt x="60590" y="12430"/>
                </a:lnTo>
                <a:lnTo>
                  <a:pt x="52970" y="3804"/>
                </a:lnTo>
                <a:lnTo>
                  <a:pt x="43255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994771" y="2794881"/>
            <a:ext cx="44450" cy="52069"/>
          </a:xfrm>
          <a:custGeom>
            <a:avLst/>
            <a:gdLst/>
            <a:ahLst/>
            <a:cxnLst/>
            <a:rect l="l" t="t" r="r" b="b"/>
            <a:pathLst>
              <a:path w="44450" h="52069">
                <a:moveTo>
                  <a:pt x="20316" y="0"/>
                </a:moveTo>
                <a:lnTo>
                  <a:pt x="12207" y="134"/>
                </a:lnTo>
                <a:lnTo>
                  <a:pt x="3883" y="6131"/>
                </a:lnTo>
                <a:lnTo>
                  <a:pt x="0" y="17438"/>
                </a:lnTo>
                <a:lnTo>
                  <a:pt x="188" y="30603"/>
                </a:lnTo>
                <a:lnTo>
                  <a:pt x="4079" y="42171"/>
                </a:lnTo>
                <a:lnTo>
                  <a:pt x="6238" y="45981"/>
                </a:lnTo>
                <a:lnTo>
                  <a:pt x="9159" y="48521"/>
                </a:lnTo>
                <a:lnTo>
                  <a:pt x="12842" y="49029"/>
                </a:lnTo>
                <a:lnTo>
                  <a:pt x="18557" y="51696"/>
                </a:lnTo>
                <a:lnTo>
                  <a:pt x="30684" y="45674"/>
                </a:lnTo>
                <a:lnTo>
                  <a:pt x="39941" y="37520"/>
                </a:lnTo>
                <a:lnTo>
                  <a:pt x="44221" y="27533"/>
                </a:lnTo>
                <a:lnTo>
                  <a:pt x="41417" y="16009"/>
                </a:lnTo>
                <a:lnTo>
                  <a:pt x="40909" y="15120"/>
                </a:lnTo>
                <a:lnTo>
                  <a:pt x="39639" y="13215"/>
                </a:lnTo>
                <a:lnTo>
                  <a:pt x="34246" y="7207"/>
                </a:lnTo>
                <a:lnTo>
                  <a:pt x="27733" y="2579"/>
                </a:lnTo>
                <a:lnTo>
                  <a:pt x="20316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5"/>
              </a:spcBef>
            </a:pPr>
            <a:r>
              <a:rPr dirty="0">
                <a:latin typeface="Caveat" charset="0"/>
              </a:rPr>
              <a:t>Artik</a:t>
            </a:r>
            <a:r>
              <a:rPr u="heavy" dirty="0">
                <a:uFill>
                  <a:solidFill>
                    <a:srgbClr val="DF665D"/>
                  </a:solidFill>
                </a:uFill>
                <a:latin typeface="Caveat" charset="0"/>
              </a:rPr>
              <a:t>el ram</a:t>
            </a:r>
            <a:r>
              <a:rPr dirty="0">
                <a:latin typeface="Caveat" charset="0"/>
              </a:rPr>
              <a:t>pung!</a:t>
            </a:r>
          </a:p>
          <a:p>
            <a:pPr marL="73025" algn="ctr">
              <a:lnSpc>
                <a:spcPct val="100000"/>
              </a:lnSpc>
              <a:spcBef>
                <a:spcPts val="1940"/>
              </a:spcBef>
            </a:pPr>
            <a:r>
              <a:rPr sz="2400" b="0" i="0" dirty="0">
                <a:latin typeface="Caveat" charset="0"/>
                <a:cs typeface="Microsoft Sans Serif"/>
              </a:rPr>
              <a:t>Eits... Tunggu dulu</a:t>
            </a:r>
            <a:endParaRPr sz="2400" dirty="0">
              <a:latin typeface="Caveat" charset="0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15416" y="2828670"/>
            <a:ext cx="7384415" cy="12695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Char char="•"/>
              <a:tabLst>
                <a:tab pos="299085" algn="l"/>
                <a:tab pos="299720" algn="l"/>
              </a:tabLst>
            </a:pPr>
            <a:r>
              <a:rPr sz="2000" spc="-7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Jangan</a:t>
            </a:r>
            <a:r>
              <a:rPr sz="2000" spc="-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2000" spc="4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lupa</a:t>
            </a:r>
            <a:r>
              <a:rPr sz="20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2000" spc="-3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sesuaikan</a:t>
            </a:r>
            <a:r>
              <a:rPr sz="20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2000" spc="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dengan</a:t>
            </a:r>
            <a:r>
              <a:rPr sz="20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2000" spc="5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template</a:t>
            </a:r>
            <a:r>
              <a:rPr sz="2000" spc="-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2000" spc="3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jurnal</a:t>
            </a:r>
            <a:r>
              <a:rPr sz="20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2000" spc="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yang</a:t>
            </a:r>
            <a:r>
              <a:rPr lang="en-US" sz="2000" dirty="0">
                <a:latin typeface="Nunito" pitchFamily="2" charset="0"/>
                <a:cs typeface="Microsoft Sans Serif"/>
              </a:rPr>
              <a:t> </a:t>
            </a:r>
            <a:r>
              <a:rPr sz="2000" spc="20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dituju</a:t>
            </a:r>
            <a:r>
              <a:rPr sz="2000" spc="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.</a:t>
            </a:r>
            <a:endParaRPr lang="en-US" sz="2000" dirty="0">
              <a:latin typeface="Nunito" pitchFamily="2" charset="0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Char char="•"/>
              <a:tabLst>
                <a:tab pos="299085" algn="l"/>
                <a:tab pos="299720" algn="l"/>
              </a:tabLst>
            </a:pPr>
            <a:r>
              <a:rPr lang="en-US" sz="2000" spc="-10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Pastikan</a:t>
            </a:r>
            <a:r>
              <a:rPr lang="en-US" sz="20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lang="en-US" sz="2000" spc="30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jumlah</a:t>
            </a:r>
            <a:r>
              <a:rPr lang="en-US" sz="20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lang="en-US" sz="2000" spc="10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halaman</a:t>
            </a:r>
            <a:r>
              <a:rPr lang="en-US" sz="20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lang="en-US" sz="2000" spc="-3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sesuai</a:t>
            </a:r>
            <a:r>
              <a:rPr lang="en-US" sz="20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lang="en-US" sz="2000" spc="2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ketentuan</a:t>
            </a:r>
            <a:r>
              <a:rPr lang="en-US" sz="20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lang="en-US" sz="2000" spc="3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jurnal</a:t>
            </a:r>
            <a:r>
              <a:rPr lang="en-US" sz="2000" spc="3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lang="en-US" sz="2000" spc="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(</a:t>
            </a:r>
            <a:r>
              <a:rPr lang="en-US" sz="2000" spc="1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terkadang</a:t>
            </a:r>
            <a:r>
              <a:rPr lang="en-US" sz="20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lang="en-US" sz="2000" spc="-20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ada</a:t>
            </a:r>
            <a:r>
              <a:rPr lang="en-US" sz="2000" spc="-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lang="en-US" sz="2000" spc="-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biaya</a:t>
            </a:r>
            <a:r>
              <a:rPr lang="en-US" sz="20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lang="en-US" sz="2000" spc="45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untuk</a:t>
            </a:r>
            <a:r>
              <a:rPr lang="en-US" sz="2000" spc="-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lang="en-US" sz="2000" spc="10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kelebihan</a:t>
            </a:r>
            <a:r>
              <a:rPr lang="en-US" sz="20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lang="en-US" sz="2000" spc="-10" dirty="0" err="1">
                <a:solidFill>
                  <a:srgbClr val="585858"/>
                </a:solidFill>
                <a:latin typeface="Nunito" pitchFamily="2" charset="0"/>
                <a:cs typeface="Microsoft Sans Serif"/>
              </a:rPr>
              <a:t>halaman</a:t>
            </a:r>
            <a:r>
              <a:rPr lang="en-US" sz="20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).</a:t>
            </a:r>
            <a:endParaRPr lang="en-US" sz="2000" dirty="0">
              <a:latin typeface="Nunito" pitchFamily="2" charset="0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Char char="•"/>
              <a:tabLst>
                <a:tab pos="299085" algn="l"/>
                <a:tab pos="299720" algn="l"/>
              </a:tabLst>
            </a:pPr>
            <a:r>
              <a:rPr sz="2000" spc="-6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Cek </a:t>
            </a:r>
            <a:r>
              <a:rPr sz="2000" spc="3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similiarity</a:t>
            </a:r>
            <a:endParaRPr sz="2000" dirty="0">
              <a:latin typeface="Nunito" pitchFamily="2" charset="0"/>
              <a:cs typeface="Microsoft Sans Serif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66"/>
          <p:cNvSpPr txBox="1">
            <a:spLocks noGrp="1"/>
          </p:cNvSpPr>
          <p:nvPr>
            <p:ph type="title"/>
          </p:nvPr>
        </p:nvSpPr>
        <p:spPr>
          <a:xfrm>
            <a:off x="1435608" y="286318"/>
            <a:ext cx="6276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Bagaimana Mencari Jurnal untuk Publikasi?</a:t>
            </a:r>
            <a:endParaRPr dirty="0"/>
          </a:p>
        </p:txBody>
      </p:sp>
      <p:grpSp>
        <p:nvGrpSpPr>
          <p:cNvPr id="1446" name="Google Shape;1446;p66"/>
          <p:cNvGrpSpPr/>
          <p:nvPr/>
        </p:nvGrpSpPr>
        <p:grpSpPr>
          <a:xfrm>
            <a:off x="1227924" y="2772519"/>
            <a:ext cx="441063" cy="335499"/>
            <a:chOff x="3224701" y="4098842"/>
            <a:chExt cx="284851" cy="216674"/>
          </a:xfrm>
        </p:grpSpPr>
        <p:sp>
          <p:nvSpPr>
            <p:cNvPr id="1447" name="Google Shape;1447;p66"/>
            <p:cNvSpPr/>
            <p:nvPr/>
          </p:nvSpPr>
          <p:spPr>
            <a:xfrm>
              <a:off x="3291126" y="4098842"/>
              <a:ext cx="55118" cy="57560"/>
            </a:xfrm>
            <a:custGeom>
              <a:avLst/>
              <a:gdLst/>
              <a:ahLst/>
              <a:cxnLst/>
              <a:rect l="l" t="t" r="r" b="b"/>
              <a:pathLst>
                <a:path w="3589" h="3748" extrusionOk="0">
                  <a:moveTo>
                    <a:pt x="1497" y="0"/>
                  </a:moveTo>
                  <a:cubicBezTo>
                    <a:pt x="1302" y="0"/>
                    <a:pt x="1106" y="58"/>
                    <a:pt x="914" y="191"/>
                  </a:cubicBezTo>
                  <a:cubicBezTo>
                    <a:pt x="1" y="800"/>
                    <a:pt x="458" y="2235"/>
                    <a:pt x="1001" y="2909"/>
                  </a:cubicBezTo>
                  <a:cubicBezTo>
                    <a:pt x="1322" y="3310"/>
                    <a:pt x="1928" y="3747"/>
                    <a:pt x="2485" y="3747"/>
                  </a:cubicBezTo>
                  <a:cubicBezTo>
                    <a:pt x="2683" y="3747"/>
                    <a:pt x="2874" y="3692"/>
                    <a:pt x="3045" y="3561"/>
                  </a:cubicBezTo>
                  <a:cubicBezTo>
                    <a:pt x="3415" y="3279"/>
                    <a:pt x="3589" y="2452"/>
                    <a:pt x="3567" y="1909"/>
                  </a:cubicBezTo>
                  <a:cubicBezTo>
                    <a:pt x="3246" y="1196"/>
                    <a:pt x="2384" y="0"/>
                    <a:pt x="149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66"/>
            <p:cNvSpPr/>
            <p:nvPr/>
          </p:nvSpPr>
          <p:spPr>
            <a:xfrm>
              <a:off x="3354525" y="4183160"/>
              <a:ext cx="45151" cy="36520"/>
            </a:xfrm>
            <a:custGeom>
              <a:avLst/>
              <a:gdLst/>
              <a:ahLst/>
              <a:cxnLst/>
              <a:rect l="l" t="t" r="r" b="b"/>
              <a:pathLst>
                <a:path w="2940" h="2378" extrusionOk="0">
                  <a:moveTo>
                    <a:pt x="1573" y="1"/>
                  </a:moveTo>
                  <a:cubicBezTo>
                    <a:pt x="706" y="1"/>
                    <a:pt x="0" y="1254"/>
                    <a:pt x="1048" y="2007"/>
                  </a:cubicBezTo>
                  <a:cubicBezTo>
                    <a:pt x="1338" y="2221"/>
                    <a:pt x="1635" y="2377"/>
                    <a:pt x="1923" y="2377"/>
                  </a:cubicBezTo>
                  <a:cubicBezTo>
                    <a:pt x="2131" y="2377"/>
                    <a:pt x="2335" y="2295"/>
                    <a:pt x="2527" y="2094"/>
                  </a:cubicBezTo>
                  <a:cubicBezTo>
                    <a:pt x="2809" y="1768"/>
                    <a:pt x="2940" y="1246"/>
                    <a:pt x="2701" y="876"/>
                  </a:cubicBezTo>
                  <a:lnTo>
                    <a:pt x="2701" y="876"/>
                  </a:lnTo>
                  <a:lnTo>
                    <a:pt x="2744" y="1029"/>
                  </a:lnTo>
                  <a:cubicBezTo>
                    <a:pt x="2430" y="281"/>
                    <a:pt x="1983" y="1"/>
                    <a:pt x="15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66"/>
            <p:cNvSpPr/>
            <p:nvPr/>
          </p:nvSpPr>
          <p:spPr>
            <a:xfrm>
              <a:off x="3262221" y="4212494"/>
              <a:ext cx="54642" cy="41972"/>
            </a:xfrm>
            <a:custGeom>
              <a:avLst/>
              <a:gdLst/>
              <a:ahLst/>
              <a:cxnLst/>
              <a:rect l="l" t="t" r="r" b="b"/>
              <a:pathLst>
                <a:path w="3558" h="2733" extrusionOk="0">
                  <a:moveTo>
                    <a:pt x="2196" y="1"/>
                  </a:moveTo>
                  <a:cubicBezTo>
                    <a:pt x="960" y="1"/>
                    <a:pt x="0" y="1898"/>
                    <a:pt x="1622" y="2598"/>
                  </a:cubicBezTo>
                  <a:cubicBezTo>
                    <a:pt x="1842" y="2691"/>
                    <a:pt x="2043" y="2732"/>
                    <a:pt x="2225" y="2732"/>
                  </a:cubicBezTo>
                  <a:cubicBezTo>
                    <a:pt x="3068" y="2732"/>
                    <a:pt x="3504" y="1835"/>
                    <a:pt x="3557" y="923"/>
                  </a:cubicBezTo>
                  <a:cubicBezTo>
                    <a:pt x="3142" y="257"/>
                    <a:pt x="2650" y="1"/>
                    <a:pt x="21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66"/>
            <p:cNvSpPr/>
            <p:nvPr/>
          </p:nvSpPr>
          <p:spPr>
            <a:xfrm>
              <a:off x="3328877" y="4292573"/>
              <a:ext cx="39085" cy="22944"/>
            </a:xfrm>
            <a:custGeom>
              <a:avLst/>
              <a:gdLst/>
              <a:ahLst/>
              <a:cxnLst/>
              <a:rect l="l" t="t" r="r" b="b"/>
              <a:pathLst>
                <a:path w="2545" h="1494" extrusionOk="0">
                  <a:moveTo>
                    <a:pt x="1256" y="0"/>
                  </a:moveTo>
                  <a:cubicBezTo>
                    <a:pt x="684" y="0"/>
                    <a:pt x="189" y="215"/>
                    <a:pt x="0" y="906"/>
                  </a:cubicBezTo>
                  <a:cubicBezTo>
                    <a:pt x="336" y="1194"/>
                    <a:pt x="848" y="1494"/>
                    <a:pt x="1329" y="1494"/>
                  </a:cubicBezTo>
                  <a:cubicBezTo>
                    <a:pt x="1502" y="1494"/>
                    <a:pt x="1671" y="1455"/>
                    <a:pt x="1827" y="1363"/>
                  </a:cubicBezTo>
                  <a:cubicBezTo>
                    <a:pt x="2196" y="1124"/>
                    <a:pt x="2544" y="319"/>
                    <a:pt x="2066" y="102"/>
                  </a:cubicBezTo>
                  <a:lnTo>
                    <a:pt x="1935" y="80"/>
                  </a:lnTo>
                  <a:cubicBezTo>
                    <a:pt x="1706" y="32"/>
                    <a:pt x="1476" y="0"/>
                    <a:pt x="1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66"/>
            <p:cNvSpPr/>
            <p:nvPr/>
          </p:nvSpPr>
          <p:spPr>
            <a:xfrm>
              <a:off x="3407927" y="4120989"/>
              <a:ext cx="27490" cy="32205"/>
            </a:xfrm>
            <a:custGeom>
              <a:avLst/>
              <a:gdLst/>
              <a:ahLst/>
              <a:cxnLst/>
              <a:rect l="l" t="t" r="r" b="b"/>
              <a:pathLst>
                <a:path w="1790" h="2097" extrusionOk="0">
                  <a:moveTo>
                    <a:pt x="532" y="0"/>
                  </a:moveTo>
                  <a:cubicBezTo>
                    <a:pt x="221" y="0"/>
                    <a:pt x="1" y="258"/>
                    <a:pt x="93" y="923"/>
                  </a:cubicBezTo>
                  <a:cubicBezTo>
                    <a:pt x="186" y="1582"/>
                    <a:pt x="700" y="2096"/>
                    <a:pt x="1145" y="2096"/>
                  </a:cubicBezTo>
                  <a:cubicBezTo>
                    <a:pt x="1435" y="2096"/>
                    <a:pt x="1695" y="1877"/>
                    <a:pt x="1789" y="1337"/>
                  </a:cubicBezTo>
                  <a:cubicBezTo>
                    <a:pt x="1736" y="644"/>
                    <a:pt x="1022" y="0"/>
                    <a:pt x="5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66"/>
            <p:cNvSpPr/>
            <p:nvPr/>
          </p:nvSpPr>
          <p:spPr>
            <a:xfrm>
              <a:off x="3224701" y="4144226"/>
              <a:ext cx="35384" cy="32973"/>
            </a:xfrm>
            <a:custGeom>
              <a:avLst/>
              <a:gdLst/>
              <a:ahLst/>
              <a:cxnLst/>
              <a:rect l="l" t="t" r="r" b="b"/>
              <a:pathLst>
                <a:path w="2304" h="2147" extrusionOk="0">
                  <a:moveTo>
                    <a:pt x="645" y="0"/>
                  </a:moveTo>
                  <a:cubicBezTo>
                    <a:pt x="350" y="0"/>
                    <a:pt x="182" y="186"/>
                    <a:pt x="108" y="650"/>
                  </a:cubicBezTo>
                  <a:cubicBezTo>
                    <a:pt x="0" y="1339"/>
                    <a:pt x="1014" y="2147"/>
                    <a:pt x="1654" y="2147"/>
                  </a:cubicBezTo>
                  <a:cubicBezTo>
                    <a:pt x="1923" y="2147"/>
                    <a:pt x="2126" y="2004"/>
                    <a:pt x="2152" y="1650"/>
                  </a:cubicBezTo>
                  <a:cubicBezTo>
                    <a:pt x="2304" y="867"/>
                    <a:pt x="1912" y="367"/>
                    <a:pt x="1130" y="106"/>
                  </a:cubicBezTo>
                  <a:cubicBezTo>
                    <a:pt x="940" y="38"/>
                    <a:pt x="779" y="0"/>
                    <a:pt x="6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66"/>
            <p:cNvSpPr/>
            <p:nvPr/>
          </p:nvSpPr>
          <p:spPr>
            <a:xfrm>
              <a:off x="3405008" y="4279288"/>
              <a:ext cx="26062" cy="25693"/>
            </a:xfrm>
            <a:custGeom>
              <a:avLst/>
              <a:gdLst/>
              <a:ahLst/>
              <a:cxnLst/>
              <a:rect l="l" t="t" r="r" b="b"/>
              <a:pathLst>
                <a:path w="1697" h="1673" extrusionOk="0">
                  <a:moveTo>
                    <a:pt x="550" y="0"/>
                  </a:moveTo>
                  <a:cubicBezTo>
                    <a:pt x="475" y="0"/>
                    <a:pt x="400" y="23"/>
                    <a:pt x="327" y="75"/>
                  </a:cubicBezTo>
                  <a:cubicBezTo>
                    <a:pt x="1" y="314"/>
                    <a:pt x="196" y="706"/>
                    <a:pt x="349" y="967"/>
                  </a:cubicBezTo>
                  <a:cubicBezTo>
                    <a:pt x="489" y="1208"/>
                    <a:pt x="816" y="1672"/>
                    <a:pt x="1174" y="1672"/>
                  </a:cubicBezTo>
                  <a:cubicBezTo>
                    <a:pt x="1203" y="1672"/>
                    <a:pt x="1232" y="1669"/>
                    <a:pt x="1262" y="1663"/>
                  </a:cubicBezTo>
                  <a:cubicBezTo>
                    <a:pt x="1501" y="1597"/>
                    <a:pt x="1697" y="1097"/>
                    <a:pt x="1479" y="902"/>
                  </a:cubicBezTo>
                  <a:lnTo>
                    <a:pt x="1523" y="858"/>
                  </a:lnTo>
                  <a:cubicBezTo>
                    <a:pt x="1340" y="621"/>
                    <a:pt x="943" y="0"/>
                    <a:pt x="5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66"/>
            <p:cNvSpPr/>
            <p:nvPr/>
          </p:nvSpPr>
          <p:spPr>
            <a:xfrm>
              <a:off x="3464461" y="4203095"/>
              <a:ext cx="36750" cy="24142"/>
            </a:xfrm>
            <a:custGeom>
              <a:avLst/>
              <a:gdLst/>
              <a:ahLst/>
              <a:cxnLst/>
              <a:rect l="l" t="t" r="r" b="b"/>
              <a:pathLst>
                <a:path w="2393" h="1572" extrusionOk="0">
                  <a:moveTo>
                    <a:pt x="987" y="0"/>
                  </a:moveTo>
                  <a:cubicBezTo>
                    <a:pt x="802" y="0"/>
                    <a:pt x="627" y="61"/>
                    <a:pt x="479" y="209"/>
                  </a:cubicBezTo>
                  <a:cubicBezTo>
                    <a:pt x="0" y="666"/>
                    <a:pt x="435" y="1144"/>
                    <a:pt x="870" y="1383"/>
                  </a:cubicBezTo>
                  <a:cubicBezTo>
                    <a:pt x="1088" y="1504"/>
                    <a:pt x="1332" y="1571"/>
                    <a:pt x="1562" y="1571"/>
                  </a:cubicBezTo>
                  <a:cubicBezTo>
                    <a:pt x="1951" y="1571"/>
                    <a:pt x="2296" y="1378"/>
                    <a:pt x="2392" y="927"/>
                  </a:cubicBezTo>
                  <a:cubicBezTo>
                    <a:pt x="2164" y="536"/>
                    <a:pt x="1535" y="0"/>
                    <a:pt x="9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66"/>
            <p:cNvSpPr/>
            <p:nvPr/>
          </p:nvSpPr>
          <p:spPr>
            <a:xfrm>
              <a:off x="3478483" y="4282021"/>
              <a:ext cx="31068" cy="22560"/>
            </a:xfrm>
            <a:custGeom>
              <a:avLst/>
              <a:gdLst/>
              <a:ahLst/>
              <a:cxnLst/>
              <a:rect l="l" t="t" r="r" b="b"/>
              <a:pathLst>
                <a:path w="2023" h="1469" extrusionOk="0">
                  <a:moveTo>
                    <a:pt x="747" y="0"/>
                  </a:moveTo>
                  <a:cubicBezTo>
                    <a:pt x="646" y="0"/>
                    <a:pt x="548" y="22"/>
                    <a:pt x="457" y="71"/>
                  </a:cubicBezTo>
                  <a:cubicBezTo>
                    <a:pt x="87" y="267"/>
                    <a:pt x="1" y="832"/>
                    <a:pt x="283" y="1158"/>
                  </a:cubicBezTo>
                  <a:cubicBezTo>
                    <a:pt x="443" y="1362"/>
                    <a:pt x="739" y="1469"/>
                    <a:pt x="1044" y="1469"/>
                  </a:cubicBezTo>
                  <a:cubicBezTo>
                    <a:pt x="1486" y="1469"/>
                    <a:pt x="1945" y="1244"/>
                    <a:pt x="2023" y="767"/>
                  </a:cubicBezTo>
                  <a:cubicBezTo>
                    <a:pt x="1771" y="480"/>
                    <a:pt x="1224" y="0"/>
                    <a:pt x="74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8" name="Google Shape;1482;p67">
            <a:extLst>
              <a:ext uri="{FF2B5EF4-FFF2-40B4-BE49-F238E27FC236}">
                <a16:creationId xmlns:a16="http://schemas.microsoft.com/office/drawing/2014/main" id="{9F22BCD8-9BCF-4AAE-8AE6-45A451502012}"/>
              </a:ext>
            </a:extLst>
          </p:cNvPr>
          <p:cNvSpPr txBox="1">
            <a:spLocks/>
          </p:cNvSpPr>
          <p:nvPr/>
        </p:nvSpPr>
        <p:spPr>
          <a:xfrm>
            <a:off x="2286000" y="1830456"/>
            <a:ext cx="5060079" cy="30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 marR="50800" algn="ctr">
              <a:buClr>
                <a:schemeClr val="dk1"/>
              </a:buClr>
              <a:buSzPts val="1600"/>
            </a:pPr>
            <a:r>
              <a:rPr lang="en-US" sz="2400" kern="0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  <a:hlinkClick r:id="rId3"/>
              </a:rPr>
              <a:t>https://</a:t>
            </a:r>
            <a:r>
              <a:rPr lang="en-US" sz="2400" kern="0" dirty="0" err="1">
                <a:solidFill>
                  <a:schemeClr val="dk1"/>
                </a:solidFill>
                <a:uFill>
                  <a:noFill/>
                </a:uFill>
                <a:latin typeface="Nunito" pitchFamily="2" charset="0"/>
                <a:hlinkClick r:id="rId3"/>
              </a:rPr>
              <a:t>sinta.kemdiktisaintek.go.id</a:t>
            </a:r>
            <a:r>
              <a:rPr lang="en-US" sz="2400" kern="0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  <a:hlinkClick r:id="rId3"/>
              </a:rPr>
              <a:t>/</a:t>
            </a:r>
            <a:r>
              <a:rPr lang="en-US" sz="2400" kern="0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</a:rPr>
              <a:t> </a:t>
            </a:r>
          </a:p>
          <a:p>
            <a:pPr marL="127000" marR="50800" algn="ctr">
              <a:buClr>
                <a:schemeClr val="dk1"/>
              </a:buClr>
              <a:buSzPts val="1600"/>
            </a:pPr>
            <a:endParaRPr lang="en-US" sz="1800" kern="0" dirty="0">
              <a:solidFill>
                <a:schemeClr val="dk1"/>
              </a:solidFill>
              <a:uFill>
                <a:noFill/>
              </a:uFill>
              <a:latin typeface="Nunito" pitchFamily="2" charset="0"/>
            </a:endParaRPr>
          </a:p>
          <a:p>
            <a:pPr marL="127000" marR="50800">
              <a:buClr>
                <a:schemeClr val="dk1"/>
              </a:buClr>
              <a:buSzPts val="1600"/>
            </a:pPr>
            <a:r>
              <a:rPr lang="en-US" sz="2400" b="1" u="sng" kern="0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</a:rPr>
              <a:t>Cek:</a:t>
            </a:r>
          </a:p>
          <a:p>
            <a:pPr marL="469900" marR="50800" indent="-342900">
              <a:buClr>
                <a:schemeClr val="dk1"/>
              </a:buClr>
              <a:buSzPts val="1600"/>
              <a:buFontTx/>
              <a:buChar char="-"/>
            </a:pPr>
            <a:r>
              <a:rPr lang="en-US" sz="2400" kern="0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</a:rPr>
              <a:t>Focus &amp; Scope</a:t>
            </a:r>
          </a:p>
          <a:p>
            <a:pPr marL="469900" marR="50800" indent="-342900">
              <a:buClr>
                <a:schemeClr val="dk1"/>
              </a:buClr>
              <a:buSzPts val="1600"/>
              <a:buFontTx/>
              <a:buChar char="-"/>
            </a:pPr>
            <a:r>
              <a:rPr lang="en-US" sz="2400" kern="0" dirty="0" err="1">
                <a:solidFill>
                  <a:schemeClr val="dk1"/>
                </a:solidFill>
                <a:uFill>
                  <a:noFill/>
                </a:uFill>
                <a:latin typeface="Nunito" pitchFamily="2" charset="0"/>
              </a:rPr>
              <a:t>Bulan</a:t>
            </a:r>
            <a:r>
              <a:rPr lang="en-US" sz="2400" kern="0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</a:rPr>
              <a:t> </a:t>
            </a:r>
            <a:r>
              <a:rPr lang="en-US" sz="2400" kern="0" dirty="0" err="1">
                <a:solidFill>
                  <a:schemeClr val="dk1"/>
                </a:solidFill>
                <a:uFill>
                  <a:noFill/>
                </a:uFill>
                <a:latin typeface="Nunito" pitchFamily="2" charset="0"/>
              </a:rPr>
              <a:t>penerbitan</a:t>
            </a:r>
            <a:r>
              <a:rPr lang="en-US" sz="2400" kern="0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</a:rPr>
              <a:t> </a:t>
            </a:r>
            <a:r>
              <a:rPr lang="en-US" sz="2400" kern="0" dirty="0" err="1">
                <a:solidFill>
                  <a:schemeClr val="dk1"/>
                </a:solidFill>
                <a:uFill>
                  <a:noFill/>
                </a:uFill>
                <a:latin typeface="Nunito" pitchFamily="2" charset="0"/>
              </a:rPr>
              <a:t>artikel</a:t>
            </a:r>
            <a:endParaRPr lang="en-US" sz="2400" kern="0" dirty="0">
              <a:solidFill>
                <a:schemeClr val="dk1"/>
              </a:solidFill>
              <a:uFill>
                <a:noFill/>
              </a:uFill>
              <a:latin typeface="Nunito" pitchFamily="2" charset="0"/>
            </a:endParaRPr>
          </a:p>
          <a:p>
            <a:pPr marL="469900" marR="50800" indent="-342900">
              <a:buClr>
                <a:schemeClr val="dk1"/>
              </a:buClr>
              <a:buSzPts val="1600"/>
              <a:buFontTx/>
              <a:buChar char="-"/>
            </a:pPr>
            <a:r>
              <a:rPr lang="en-US" sz="2400" kern="0" dirty="0" err="1">
                <a:solidFill>
                  <a:schemeClr val="dk1"/>
                </a:solidFill>
                <a:uFill>
                  <a:noFill/>
                </a:uFill>
                <a:latin typeface="Nunito" pitchFamily="2" charset="0"/>
              </a:rPr>
              <a:t>Nomor</a:t>
            </a:r>
            <a:r>
              <a:rPr lang="en-US" sz="2400" kern="0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</a:rPr>
              <a:t> yang </a:t>
            </a:r>
            <a:r>
              <a:rPr lang="en-US" sz="2400" kern="0" dirty="0" err="1">
                <a:solidFill>
                  <a:schemeClr val="dk1"/>
                </a:solidFill>
                <a:uFill>
                  <a:noFill/>
                </a:uFill>
                <a:latin typeface="Nunito" pitchFamily="2" charset="0"/>
              </a:rPr>
              <a:t>dapat</a:t>
            </a:r>
            <a:r>
              <a:rPr lang="en-US" sz="2400" kern="0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</a:rPr>
              <a:t> </a:t>
            </a:r>
            <a:r>
              <a:rPr lang="en-US" sz="2400" kern="0" dirty="0" err="1">
                <a:solidFill>
                  <a:schemeClr val="dk1"/>
                </a:solidFill>
                <a:uFill>
                  <a:noFill/>
                </a:uFill>
                <a:latin typeface="Nunito" pitchFamily="2" charset="0"/>
              </a:rPr>
              <a:t>dihubungi</a:t>
            </a:r>
            <a:endParaRPr lang="en-US" sz="2400" kern="0" dirty="0">
              <a:solidFill>
                <a:schemeClr val="dk1"/>
              </a:solidFill>
              <a:uFill>
                <a:noFill/>
              </a:uFill>
              <a:latin typeface="Nunito" pitchFamily="2" charset="0"/>
            </a:endParaRPr>
          </a:p>
          <a:p>
            <a:pPr marL="469900" marR="50800" indent="-342900">
              <a:buClr>
                <a:schemeClr val="dk1"/>
              </a:buClr>
              <a:buSzPts val="1600"/>
              <a:buFontTx/>
              <a:buChar char="-"/>
            </a:pPr>
            <a:r>
              <a:rPr lang="en-US" sz="2400" kern="0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</a:rPr>
              <a:t>Author fee</a:t>
            </a:r>
          </a:p>
          <a:p>
            <a:pPr marL="469900" marR="50800" indent="-342900">
              <a:buClr>
                <a:schemeClr val="dk1"/>
              </a:buClr>
              <a:buSzPts val="1600"/>
              <a:buFontTx/>
              <a:buChar char="-"/>
            </a:pPr>
            <a:r>
              <a:rPr lang="en-US" sz="2400" kern="0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</a:rPr>
              <a:t>Template &amp; Author </a:t>
            </a:r>
            <a:r>
              <a:rPr lang="en-US" sz="2400" kern="0" dirty="0" err="1">
                <a:solidFill>
                  <a:schemeClr val="dk1"/>
                </a:solidFill>
                <a:uFill>
                  <a:noFill/>
                </a:uFill>
                <a:latin typeface="Nunito" pitchFamily="2" charset="0"/>
              </a:rPr>
              <a:t>Guideliness</a:t>
            </a:r>
            <a:endParaRPr lang="en-US" sz="2400" kern="0" dirty="0">
              <a:latin typeface="Nunito" pitchFamily="2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0579" y="-5296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419592" y="2028230"/>
            <a:ext cx="724535" cy="1563370"/>
          </a:xfrm>
          <a:custGeom>
            <a:avLst/>
            <a:gdLst/>
            <a:ahLst/>
            <a:cxnLst/>
            <a:rect l="l" t="t" r="r" b="b"/>
            <a:pathLst>
              <a:path w="724534" h="1563370">
                <a:moveTo>
                  <a:pt x="384854" y="0"/>
                </a:moveTo>
                <a:lnTo>
                  <a:pt x="323256" y="17067"/>
                </a:lnTo>
                <a:lnTo>
                  <a:pt x="271382" y="62356"/>
                </a:lnTo>
                <a:lnTo>
                  <a:pt x="249767" y="96928"/>
                </a:lnTo>
                <a:lnTo>
                  <a:pt x="231393" y="140167"/>
                </a:lnTo>
                <a:lnTo>
                  <a:pt x="218577" y="184818"/>
                </a:lnTo>
                <a:lnTo>
                  <a:pt x="209881" y="230386"/>
                </a:lnTo>
                <a:lnTo>
                  <a:pt x="204211" y="276651"/>
                </a:lnTo>
                <a:lnTo>
                  <a:pt x="200475" y="323396"/>
                </a:lnTo>
                <a:lnTo>
                  <a:pt x="194433" y="417450"/>
                </a:lnTo>
                <a:lnTo>
                  <a:pt x="189943" y="464320"/>
                </a:lnTo>
                <a:lnTo>
                  <a:pt x="183016" y="510796"/>
                </a:lnTo>
                <a:lnTo>
                  <a:pt x="172559" y="556657"/>
                </a:lnTo>
                <a:lnTo>
                  <a:pt x="157479" y="601685"/>
                </a:lnTo>
                <a:lnTo>
                  <a:pt x="138041" y="647813"/>
                </a:lnTo>
                <a:lnTo>
                  <a:pt x="117352" y="692611"/>
                </a:lnTo>
                <a:lnTo>
                  <a:pt x="75328" y="779964"/>
                </a:lnTo>
                <a:lnTo>
                  <a:pt x="55546" y="823395"/>
                </a:lnTo>
                <a:lnTo>
                  <a:pt x="37620" y="867245"/>
                </a:lnTo>
                <a:lnTo>
                  <a:pt x="22326" y="911951"/>
                </a:lnTo>
                <a:lnTo>
                  <a:pt x="10440" y="957951"/>
                </a:lnTo>
                <a:lnTo>
                  <a:pt x="2739" y="1005683"/>
                </a:lnTo>
                <a:lnTo>
                  <a:pt x="0" y="1055583"/>
                </a:lnTo>
                <a:lnTo>
                  <a:pt x="285" y="1071378"/>
                </a:lnTo>
                <a:lnTo>
                  <a:pt x="8887" y="1136119"/>
                </a:lnTo>
                <a:lnTo>
                  <a:pt x="24436" y="1177932"/>
                </a:lnTo>
                <a:lnTo>
                  <a:pt x="46928" y="1213373"/>
                </a:lnTo>
                <a:lnTo>
                  <a:pt x="75504" y="1242916"/>
                </a:lnTo>
                <a:lnTo>
                  <a:pt x="109303" y="1267034"/>
                </a:lnTo>
                <a:lnTo>
                  <a:pt x="147465" y="1286201"/>
                </a:lnTo>
                <a:lnTo>
                  <a:pt x="189130" y="1300889"/>
                </a:lnTo>
                <a:lnTo>
                  <a:pt x="233437" y="1311574"/>
                </a:lnTo>
                <a:lnTo>
                  <a:pt x="279526" y="1318727"/>
                </a:lnTo>
                <a:lnTo>
                  <a:pt x="335357" y="1328280"/>
                </a:lnTo>
                <a:lnTo>
                  <a:pt x="380610" y="1342030"/>
                </a:lnTo>
                <a:lnTo>
                  <a:pt x="418566" y="1360145"/>
                </a:lnTo>
                <a:lnTo>
                  <a:pt x="452503" y="1382794"/>
                </a:lnTo>
                <a:lnTo>
                  <a:pt x="485700" y="1410146"/>
                </a:lnTo>
                <a:lnTo>
                  <a:pt x="562990" y="1479636"/>
                </a:lnTo>
                <a:lnTo>
                  <a:pt x="600517" y="1508965"/>
                </a:lnTo>
                <a:lnTo>
                  <a:pt x="640413" y="1533960"/>
                </a:lnTo>
                <a:lnTo>
                  <a:pt x="681952" y="1552716"/>
                </a:lnTo>
                <a:lnTo>
                  <a:pt x="724407" y="1563329"/>
                </a:lnTo>
                <a:lnTo>
                  <a:pt x="724407" y="157185"/>
                </a:lnTo>
                <a:lnTo>
                  <a:pt x="685243" y="127976"/>
                </a:lnTo>
                <a:lnTo>
                  <a:pt x="645808" y="100450"/>
                </a:lnTo>
                <a:lnTo>
                  <a:pt x="606371" y="75143"/>
                </a:lnTo>
                <a:lnTo>
                  <a:pt x="567202" y="52593"/>
                </a:lnTo>
                <a:lnTo>
                  <a:pt x="528573" y="33336"/>
                </a:lnTo>
                <a:lnTo>
                  <a:pt x="490754" y="17912"/>
                </a:lnTo>
                <a:lnTo>
                  <a:pt x="454014" y="6856"/>
                </a:lnTo>
                <a:lnTo>
                  <a:pt x="418624" y="706"/>
                </a:lnTo>
                <a:lnTo>
                  <a:pt x="384854" y="0"/>
                </a:lnTo>
                <a:close/>
              </a:path>
            </a:pathLst>
          </a:custGeom>
          <a:solidFill>
            <a:srgbClr val="FFF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" y="4008107"/>
            <a:ext cx="951865" cy="1136015"/>
          </a:xfrm>
          <a:custGeom>
            <a:avLst/>
            <a:gdLst/>
            <a:ahLst/>
            <a:cxnLst/>
            <a:rect l="l" t="t" r="r" b="b"/>
            <a:pathLst>
              <a:path w="951865" h="1136014">
                <a:moveTo>
                  <a:pt x="397006" y="0"/>
                </a:moveTo>
                <a:lnTo>
                  <a:pt x="339936" y="1636"/>
                </a:lnTo>
                <a:lnTo>
                  <a:pt x="284937" y="6141"/>
                </a:lnTo>
                <a:lnTo>
                  <a:pt x="232656" y="12902"/>
                </a:lnTo>
                <a:lnTo>
                  <a:pt x="183739" y="21310"/>
                </a:lnTo>
                <a:lnTo>
                  <a:pt x="138834" y="30755"/>
                </a:lnTo>
                <a:lnTo>
                  <a:pt x="98586" y="40628"/>
                </a:lnTo>
                <a:lnTo>
                  <a:pt x="0" y="69672"/>
                </a:lnTo>
                <a:lnTo>
                  <a:pt x="0" y="97637"/>
                </a:lnTo>
                <a:lnTo>
                  <a:pt x="70954" y="75692"/>
                </a:lnTo>
                <a:lnTo>
                  <a:pt x="105134" y="66318"/>
                </a:lnTo>
                <a:lnTo>
                  <a:pt x="144549" y="56673"/>
                </a:lnTo>
                <a:lnTo>
                  <a:pt x="188538" y="47382"/>
                </a:lnTo>
                <a:lnTo>
                  <a:pt x="236440" y="39068"/>
                </a:lnTo>
                <a:lnTo>
                  <a:pt x="287592" y="32356"/>
                </a:lnTo>
                <a:lnTo>
                  <a:pt x="341335" y="27871"/>
                </a:lnTo>
                <a:lnTo>
                  <a:pt x="397006" y="26238"/>
                </a:lnTo>
                <a:lnTo>
                  <a:pt x="434063" y="27056"/>
                </a:lnTo>
                <a:lnTo>
                  <a:pt x="509320" y="33857"/>
                </a:lnTo>
                <a:lnTo>
                  <a:pt x="547120" y="40005"/>
                </a:lnTo>
                <a:lnTo>
                  <a:pt x="595925" y="51471"/>
                </a:lnTo>
                <a:lnTo>
                  <a:pt x="643992" y="66962"/>
                </a:lnTo>
                <a:lnTo>
                  <a:pt x="690898" y="86868"/>
                </a:lnTo>
                <a:lnTo>
                  <a:pt x="736225" y="111581"/>
                </a:lnTo>
                <a:lnTo>
                  <a:pt x="779552" y="141493"/>
                </a:lnTo>
                <a:lnTo>
                  <a:pt x="820458" y="176995"/>
                </a:lnTo>
                <a:lnTo>
                  <a:pt x="858524" y="218478"/>
                </a:lnTo>
                <a:lnTo>
                  <a:pt x="891371" y="265146"/>
                </a:lnTo>
                <a:lnTo>
                  <a:pt x="913204" y="311210"/>
                </a:lnTo>
                <a:lnTo>
                  <a:pt x="924150" y="357031"/>
                </a:lnTo>
                <a:lnTo>
                  <a:pt x="924336" y="402971"/>
                </a:lnTo>
                <a:lnTo>
                  <a:pt x="914899" y="445433"/>
                </a:lnTo>
                <a:lnTo>
                  <a:pt x="897199" y="486502"/>
                </a:lnTo>
                <a:lnTo>
                  <a:pt x="872531" y="526153"/>
                </a:lnTo>
                <a:lnTo>
                  <a:pt x="842191" y="564359"/>
                </a:lnTo>
                <a:lnTo>
                  <a:pt x="807476" y="601097"/>
                </a:lnTo>
                <a:lnTo>
                  <a:pt x="769681" y="636341"/>
                </a:lnTo>
                <a:lnTo>
                  <a:pt x="730102" y="670065"/>
                </a:lnTo>
                <a:lnTo>
                  <a:pt x="690035" y="702244"/>
                </a:lnTo>
                <a:lnTo>
                  <a:pt x="650778" y="732853"/>
                </a:lnTo>
                <a:lnTo>
                  <a:pt x="644758" y="737146"/>
                </a:lnTo>
                <a:lnTo>
                  <a:pt x="603569" y="768625"/>
                </a:lnTo>
                <a:lnTo>
                  <a:pt x="562347" y="799062"/>
                </a:lnTo>
                <a:lnTo>
                  <a:pt x="521111" y="828448"/>
                </a:lnTo>
                <a:lnTo>
                  <a:pt x="479877" y="856770"/>
                </a:lnTo>
                <a:lnTo>
                  <a:pt x="438665" y="884020"/>
                </a:lnTo>
                <a:lnTo>
                  <a:pt x="397492" y="910185"/>
                </a:lnTo>
                <a:lnTo>
                  <a:pt x="356376" y="935256"/>
                </a:lnTo>
                <a:lnTo>
                  <a:pt x="315334" y="959221"/>
                </a:lnTo>
                <a:lnTo>
                  <a:pt x="274384" y="982071"/>
                </a:lnTo>
                <a:lnTo>
                  <a:pt x="233544" y="1003795"/>
                </a:lnTo>
                <a:lnTo>
                  <a:pt x="186424" y="1027542"/>
                </a:lnTo>
                <a:lnTo>
                  <a:pt x="139506" y="1049759"/>
                </a:lnTo>
                <a:lnTo>
                  <a:pt x="92795" y="1070468"/>
                </a:lnTo>
                <a:lnTo>
                  <a:pt x="46291" y="1089689"/>
                </a:lnTo>
                <a:lnTo>
                  <a:pt x="0" y="1107445"/>
                </a:lnTo>
                <a:lnTo>
                  <a:pt x="0" y="1135392"/>
                </a:lnTo>
                <a:lnTo>
                  <a:pt x="48667" y="1117237"/>
                </a:lnTo>
                <a:lnTo>
                  <a:pt x="97623" y="1097344"/>
                </a:lnTo>
                <a:lnTo>
                  <a:pt x="146849" y="1075735"/>
                </a:lnTo>
                <a:lnTo>
                  <a:pt x="196324" y="1052429"/>
                </a:lnTo>
                <a:lnTo>
                  <a:pt x="246029" y="1027447"/>
                </a:lnTo>
                <a:lnTo>
                  <a:pt x="287148" y="1005467"/>
                </a:lnTo>
                <a:lnTo>
                  <a:pt x="328423" y="982361"/>
                </a:lnTo>
                <a:lnTo>
                  <a:pt x="369826" y="958138"/>
                </a:lnTo>
                <a:lnTo>
                  <a:pt x="411333" y="932811"/>
                </a:lnTo>
                <a:lnTo>
                  <a:pt x="452916" y="906388"/>
                </a:lnTo>
                <a:lnTo>
                  <a:pt x="494551" y="878881"/>
                </a:lnTo>
                <a:lnTo>
                  <a:pt x="536212" y="850300"/>
                </a:lnTo>
                <a:lnTo>
                  <a:pt x="577873" y="820655"/>
                </a:lnTo>
                <a:lnTo>
                  <a:pt x="619507" y="789956"/>
                </a:lnTo>
                <a:lnTo>
                  <a:pt x="661090" y="758215"/>
                </a:lnTo>
                <a:lnTo>
                  <a:pt x="667122" y="753922"/>
                </a:lnTo>
                <a:lnTo>
                  <a:pt x="707814" y="722270"/>
                </a:lnTo>
                <a:lnTo>
                  <a:pt x="749286" y="688932"/>
                </a:lnTo>
                <a:lnTo>
                  <a:pt x="790219" y="653880"/>
                </a:lnTo>
                <a:lnTo>
                  <a:pt x="829292" y="617085"/>
                </a:lnTo>
                <a:lnTo>
                  <a:pt x="865187" y="578519"/>
                </a:lnTo>
                <a:lnTo>
                  <a:pt x="896582" y="538154"/>
                </a:lnTo>
                <a:lnTo>
                  <a:pt x="922158" y="495961"/>
                </a:lnTo>
                <a:lnTo>
                  <a:pt x="940596" y="451913"/>
                </a:lnTo>
                <a:lnTo>
                  <a:pt x="950574" y="405980"/>
                </a:lnTo>
                <a:lnTo>
                  <a:pt x="951399" y="365132"/>
                </a:lnTo>
                <a:lnTo>
                  <a:pt x="944606" y="324175"/>
                </a:lnTo>
                <a:lnTo>
                  <a:pt x="930216" y="283214"/>
                </a:lnTo>
                <a:lnTo>
                  <a:pt x="908251" y="242354"/>
                </a:lnTo>
                <a:lnTo>
                  <a:pt x="878730" y="201701"/>
                </a:lnTo>
                <a:lnTo>
                  <a:pt x="842305" y="161525"/>
                </a:lnTo>
                <a:lnTo>
                  <a:pt x="803400" y="126648"/>
                </a:lnTo>
                <a:lnTo>
                  <a:pt x="762351" y="96759"/>
                </a:lnTo>
                <a:lnTo>
                  <a:pt x="719492" y="71548"/>
                </a:lnTo>
                <a:lnTo>
                  <a:pt x="675160" y="50704"/>
                </a:lnTo>
                <a:lnTo>
                  <a:pt x="629689" y="33919"/>
                </a:lnTo>
                <a:lnTo>
                  <a:pt x="583416" y="20881"/>
                </a:lnTo>
                <a:lnTo>
                  <a:pt x="536676" y="11280"/>
                </a:lnTo>
                <a:lnTo>
                  <a:pt x="489804" y="4806"/>
                </a:lnTo>
                <a:lnTo>
                  <a:pt x="443135" y="1149"/>
                </a:lnTo>
                <a:lnTo>
                  <a:pt x="397006" y="0"/>
                </a:lnTo>
                <a:close/>
              </a:path>
            </a:pathLst>
          </a:custGeom>
          <a:solidFill>
            <a:srgbClr val="FDEBE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3" y="185420"/>
            <a:ext cx="836294" cy="1318260"/>
            <a:chOff x="23" y="185420"/>
            <a:chExt cx="836294" cy="1318260"/>
          </a:xfrm>
        </p:grpSpPr>
        <p:sp>
          <p:nvSpPr>
            <p:cNvPr id="6" name="object 6"/>
            <p:cNvSpPr/>
            <p:nvPr/>
          </p:nvSpPr>
          <p:spPr>
            <a:xfrm>
              <a:off x="23" y="185420"/>
              <a:ext cx="836294" cy="1318260"/>
            </a:xfrm>
            <a:custGeom>
              <a:avLst/>
              <a:gdLst/>
              <a:ahLst/>
              <a:cxnLst/>
              <a:rect l="l" t="t" r="r" b="b"/>
              <a:pathLst>
                <a:path w="836294" h="1318260">
                  <a:moveTo>
                    <a:pt x="0" y="0"/>
                  </a:moveTo>
                  <a:lnTo>
                    <a:pt x="0" y="1062227"/>
                  </a:lnTo>
                  <a:lnTo>
                    <a:pt x="79170" y="1100090"/>
                  </a:lnTo>
                  <a:lnTo>
                    <a:pt x="123451" y="1120638"/>
                  </a:lnTo>
                  <a:lnTo>
                    <a:pt x="167929" y="1140770"/>
                  </a:lnTo>
                  <a:lnTo>
                    <a:pt x="212602" y="1160488"/>
                  </a:lnTo>
                  <a:lnTo>
                    <a:pt x="257465" y="1179798"/>
                  </a:lnTo>
                  <a:lnTo>
                    <a:pt x="302517" y="1198704"/>
                  </a:lnTo>
                  <a:lnTo>
                    <a:pt x="347754" y="1217210"/>
                  </a:lnTo>
                  <a:lnTo>
                    <a:pt x="393173" y="1235322"/>
                  </a:lnTo>
                  <a:lnTo>
                    <a:pt x="438771" y="1253044"/>
                  </a:lnTo>
                  <a:lnTo>
                    <a:pt x="484545" y="1270380"/>
                  </a:lnTo>
                  <a:lnTo>
                    <a:pt x="530273" y="1287339"/>
                  </a:lnTo>
                  <a:lnTo>
                    <a:pt x="576051" y="1302607"/>
                  </a:lnTo>
                  <a:lnTo>
                    <a:pt x="621073" y="1313636"/>
                  </a:lnTo>
                  <a:lnTo>
                    <a:pt x="664529" y="1317878"/>
                  </a:lnTo>
                  <a:lnTo>
                    <a:pt x="705622" y="1312787"/>
                  </a:lnTo>
                  <a:lnTo>
                    <a:pt x="743539" y="1295812"/>
                  </a:lnTo>
                  <a:lnTo>
                    <a:pt x="777479" y="1264408"/>
                  </a:lnTo>
                  <a:lnTo>
                    <a:pt x="806642" y="1216025"/>
                  </a:lnTo>
                  <a:lnTo>
                    <a:pt x="821482" y="1174118"/>
                  </a:lnTo>
                  <a:lnTo>
                    <a:pt x="829832" y="1130331"/>
                  </a:lnTo>
                  <a:lnTo>
                    <a:pt x="833678" y="1085544"/>
                  </a:lnTo>
                  <a:lnTo>
                    <a:pt x="835001" y="1040638"/>
                  </a:lnTo>
                  <a:lnTo>
                    <a:pt x="835793" y="992738"/>
                  </a:lnTo>
                  <a:lnTo>
                    <a:pt x="835913" y="944628"/>
                  </a:lnTo>
                  <a:lnTo>
                    <a:pt x="835007" y="896466"/>
                  </a:lnTo>
                  <a:lnTo>
                    <a:pt x="832718" y="848416"/>
                  </a:lnTo>
                  <a:lnTo>
                    <a:pt x="828693" y="800639"/>
                  </a:lnTo>
                  <a:lnTo>
                    <a:pt x="822576" y="753296"/>
                  </a:lnTo>
                  <a:lnTo>
                    <a:pt x="814012" y="706550"/>
                  </a:lnTo>
                  <a:lnTo>
                    <a:pt x="802647" y="660560"/>
                  </a:lnTo>
                  <a:lnTo>
                    <a:pt x="788125" y="615490"/>
                  </a:lnTo>
                  <a:lnTo>
                    <a:pt x="770092" y="571500"/>
                  </a:lnTo>
                  <a:lnTo>
                    <a:pt x="748584" y="529054"/>
                  </a:lnTo>
                  <a:lnTo>
                    <a:pt x="724048" y="488881"/>
                  </a:lnTo>
                  <a:lnTo>
                    <a:pt x="696709" y="450856"/>
                  </a:lnTo>
                  <a:lnTo>
                    <a:pt x="666796" y="414853"/>
                  </a:lnTo>
                  <a:lnTo>
                    <a:pt x="634537" y="380746"/>
                  </a:lnTo>
                  <a:lnTo>
                    <a:pt x="600158" y="348409"/>
                  </a:lnTo>
                  <a:lnTo>
                    <a:pt x="563888" y="317717"/>
                  </a:lnTo>
                  <a:lnTo>
                    <a:pt x="525953" y="288543"/>
                  </a:lnTo>
                  <a:lnTo>
                    <a:pt x="486582" y="260763"/>
                  </a:lnTo>
                  <a:lnTo>
                    <a:pt x="446002" y="234250"/>
                  </a:lnTo>
                  <a:lnTo>
                    <a:pt x="404441" y="208878"/>
                  </a:lnTo>
                  <a:lnTo>
                    <a:pt x="362126" y="184523"/>
                  </a:lnTo>
                  <a:lnTo>
                    <a:pt x="319285" y="161057"/>
                  </a:lnTo>
                  <a:lnTo>
                    <a:pt x="276145" y="138355"/>
                  </a:lnTo>
                  <a:lnTo>
                    <a:pt x="232934" y="116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D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9970" y="185420"/>
              <a:ext cx="149330" cy="146303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6911" y="3659123"/>
            <a:ext cx="145864" cy="14465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64017" y="959103"/>
            <a:ext cx="145948" cy="144653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5633465" y="4678870"/>
            <a:ext cx="2045335" cy="466725"/>
          </a:xfrm>
          <a:custGeom>
            <a:avLst/>
            <a:gdLst/>
            <a:ahLst/>
            <a:cxnLst/>
            <a:rect l="l" t="t" r="r" b="b"/>
            <a:pathLst>
              <a:path w="2045334" h="466725">
                <a:moveTo>
                  <a:pt x="1304163" y="0"/>
                </a:moveTo>
                <a:lnTo>
                  <a:pt x="1239121" y="1509"/>
                </a:lnTo>
                <a:lnTo>
                  <a:pt x="1177969" y="5566"/>
                </a:lnTo>
                <a:lnTo>
                  <a:pt x="1121639" y="11463"/>
                </a:lnTo>
                <a:lnTo>
                  <a:pt x="1071064" y="18492"/>
                </a:lnTo>
                <a:lnTo>
                  <a:pt x="1027176" y="25946"/>
                </a:lnTo>
                <a:lnTo>
                  <a:pt x="969085" y="37238"/>
                </a:lnTo>
                <a:lnTo>
                  <a:pt x="912058" y="49372"/>
                </a:lnTo>
                <a:lnTo>
                  <a:pt x="856099" y="62346"/>
                </a:lnTo>
                <a:lnTo>
                  <a:pt x="801211" y="76159"/>
                </a:lnTo>
                <a:lnTo>
                  <a:pt x="747397" y="90809"/>
                </a:lnTo>
                <a:lnTo>
                  <a:pt x="694660" y="106293"/>
                </a:lnTo>
                <a:lnTo>
                  <a:pt x="643003" y="122612"/>
                </a:lnTo>
                <a:lnTo>
                  <a:pt x="592430" y="139762"/>
                </a:lnTo>
                <a:lnTo>
                  <a:pt x="542944" y="157743"/>
                </a:lnTo>
                <a:lnTo>
                  <a:pt x="494548" y="176552"/>
                </a:lnTo>
                <a:lnTo>
                  <a:pt x="447246" y="196189"/>
                </a:lnTo>
                <a:lnTo>
                  <a:pt x="401040" y="216650"/>
                </a:lnTo>
                <a:lnTo>
                  <a:pt x="355934" y="237935"/>
                </a:lnTo>
                <a:lnTo>
                  <a:pt x="311931" y="260042"/>
                </a:lnTo>
                <a:lnTo>
                  <a:pt x="269034" y="282970"/>
                </a:lnTo>
                <a:lnTo>
                  <a:pt x="227246" y="306716"/>
                </a:lnTo>
                <a:lnTo>
                  <a:pt x="186571" y="331279"/>
                </a:lnTo>
                <a:lnTo>
                  <a:pt x="147012" y="356657"/>
                </a:lnTo>
                <a:lnTo>
                  <a:pt x="108572" y="382849"/>
                </a:lnTo>
                <a:lnTo>
                  <a:pt x="71255" y="409853"/>
                </a:lnTo>
                <a:lnTo>
                  <a:pt x="35063" y="437667"/>
                </a:lnTo>
                <a:lnTo>
                  <a:pt x="0" y="466290"/>
                </a:lnTo>
                <a:lnTo>
                  <a:pt x="50164" y="466290"/>
                </a:lnTo>
                <a:lnTo>
                  <a:pt x="85840" y="438668"/>
                </a:lnTo>
                <a:lnTo>
                  <a:pt x="122650" y="411855"/>
                </a:lnTo>
                <a:lnTo>
                  <a:pt x="160592" y="385850"/>
                </a:lnTo>
                <a:lnTo>
                  <a:pt x="199662" y="360656"/>
                </a:lnTo>
                <a:lnTo>
                  <a:pt x="239856" y="336273"/>
                </a:lnTo>
                <a:lnTo>
                  <a:pt x="281172" y="312704"/>
                </a:lnTo>
                <a:lnTo>
                  <a:pt x="323605" y="289950"/>
                </a:lnTo>
                <a:lnTo>
                  <a:pt x="367152" y="268011"/>
                </a:lnTo>
                <a:lnTo>
                  <a:pt x="411809" y="246889"/>
                </a:lnTo>
                <a:lnTo>
                  <a:pt x="457573" y="226586"/>
                </a:lnTo>
                <a:lnTo>
                  <a:pt x="504441" y="207103"/>
                </a:lnTo>
                <a:lnTo>
                  <a:pt x="552408" y="188441"/>
                </a:lnTo>
                <a:lnTo>
                  <a:pt x="601471" y="170603"/>
                </a:lnTo>
                <a:lnTo>
                  <a:pt x="651627" y="153588"/>
                </a:lnTo>
                <a:lnTo>
                  <a:pt x="702872" y="137398"/>
                </a:lnTo>
                <a:lnTo>
                  <a:pt x="755203" y="122035"/>
                </a:lnTo>
                <a:lnTo>
                  <a:pt x="808616" y="107501"/>
                </a:lnTo>
                <a:lnTo>
                  <a:pt x="863107" y="93795"/>
                </a:lnTo>
                <a:lnTo>
                  <a:pt x="918674" y="80921"/>
                </a:lnTo>
                <a:lnTo>
                  <a:pt x="975312" y="68879"/>
                </a:lnTo>
                <a:lnTo>
                  <a:pt x="1033017" y="57670"/>
                </a:lnTo>
                <a:lnTo>
                  <a:pt x="1076161" y="50283"/>
                </a:lnTo>
                <a:lnTo>
                  <a:pt x="1125882" y="43313"/>
                </a:lnTo>
                <a:lnTo>
                  <a:pt x="1181260" y="37464"/>
                </a:lnTo>
                <a:lnTo>
                  <a:pt x="1241375" y="33438"/>
                </a:lnTo>
                <a:lnTo>
                  <a:pt x="1305306" y="31940"/>
                </a:lnTo>
                <a:lnTo>
                  <a:pt x="1353559" y="32836"/>
                </a:lnTo>
                <a:lnTo>
                  <a:pt x="1402959" y="35703"/>
                </a:lnTo>
                <a:lnTo>
                  <a:pt x="1453149" y="40811"/>
                </a:lnTo>
                <a:lnTo>
                  <a:pt x="1503774" y="48429"/>
                </a:lnTo>
                <a:lnTo>
                  <a:pt x="1554475" y="58828"/>
                </a:lnTo>
                <a:lnTo>
                  <a:pt x="1604899" y="72275"/>
                </a:lnTo>
                <a:lnTo>
                  <a:pt x="1649141" y="87102"/>
                </a:lnTo>
                <a:lnTo>
                  <a:pt x="1692628" y="104721"/>
                </a:lnTo>
                <a:lnTo>
                  <a:pt x="1735102" y="125329"/>
                </a:lnTo>
                <a:lnTo>
                  <a:pt x="1776306" y="149121"/>
                </a:lnTo>
                <a:lnTo>
                  <a:pt x="1815982" y="176293"/>
                </a:lnTo>
                <a:lnTo>
                  <a:pt x="1853875" y="207042"/>
                </a:lnTo>
                <a:lnTo>
                  <a:pt x="1889726" y="241563"/>
                </a:lnTo>
                <a:lnTo>
                  <a:pt x="1923279" y="280053"/>
                </a:lnTo>
                <a:lnTo>
                  <a:pt x="1954276" y="322706"/>
                </a:lnTo>
                <a:lnTo>
                  <a:pt x="1976471" y="359758"/>
                </a:lnTo>
                <a:lnTo>
                  <a:pt x="1993725" y="395909"/>
                </a:lnTo>
                <a:lnTo>
                  <a:pt x="2013458" y="466290"/>
                </a:lnTo>
                <a:lnTo>
                  <a:pt x="2045208" y="466290"/>
                </a:lnTo>
                <a:lnTo>
                  <a:pt x="2037429" y="426618"/>
                </a:lnTo>
                <a:lnTo>
                  <a:pt x="2024030" y="386516"/>
                </a:lnTo>
                <a:lnTo>
                  <a:pt x="2005060" y="346020"/>
                </a:lnTo>
                <a:lnTo>
                  <a:pt x="1980564" y="305168"/>
                </a:lnTo>
                <a:lnTo>
                  <a:pt x="1948539" y="261028"/>
                </a:lnTo>
                <a:lnTo>
                  <a:pt x="1913970" y="221124"/>
                </a:lnTo>
                <a:lnTo>
                  <a:pt x="1877110" y="185265"/>
                </a:lnTo>
                <a:lnTo>
                  <a:pt x="1838211" y="153260"/>
                </a:lnTo>
                <a:lnTo>
                  <a:pt x="1797526" y="124916"/>
                </a:lnTo>
                <a:lnTo>
                  <a:pt x="1755306" y="100042"/>
                </a:lnTo>
                <a:lnTo>
                  <a:pt x="1711804" y="78447"/>
                </a:lnTo>
                <a:lnTo>
                  <a:pt x="1667271" y="59939"/>
                </a:lnTo>
                <a:lnTo>
                  <a:pt x="1621960" y="44325"/>
                </a:lnTo>
                <a:lnTo>
                  <a:pt x="1576123" y="31416"/>
                </a:lnTo>
                <a:lnTo>
                  <a:pt x="1530011" y="21018"/>
                </a:lnTo>
                <a:lnTo>
                  <a:pt x="1483877" y="12940"/>
                </a:lnTo>
                <a:lnTo>
                  <a:pt x="1437974" y="6991"/>
                </a:lnTo>
                <a:lnTo>
                  <a:pt x="1392552" y="2979"/>
                </a:lnTo>
                <a:lnTo>
                  <a:pt x="1347864" y="712"/>
                </a:lnTo>
                <a:lnTo>
                  <a:pt x="1304163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303477" y="0"/>
            <a:ext cx="829944" cy="920750"/>
          </a:xfrm>
          <a:custGeom>
            <a:avLst/>
            <a:gdLst/>
            <a:ahLst/>
            <a:cxnLst/>
            <a:rect l="l" t="t" r="r" b="b"/>
            <a:pathLst>
              <a:path w="829945" h="920750">
                <a:moveTo>
                  <a:pt x="829727" y="0"/>
                </a:moveTo>
                <a:lnTo>
                  <a:pt x="813217" y="0"/>
                </a:lnTo>
                <a:lnTo>
                  <a:pt x="809663" y="40576"/>
                </a:lnTo>
                <a:lnTo>
                  <a:pt x="802882" y="81914"/>
                </a:lnTo>
                <a:lnTo>
                  <a:pt x="794125" y="122872"/>
                </a:lnTo>
                <a:lnTo>
                  <a:pt x="784642" y="162305"/>
                </a:lnTo>
                <a:lnTo>
                  <a:pt x="769864" y="219124"/>
                </a:lnTo>
                <a:lnTo>
                  <a:pt x="755154" y="270020"/>
                </a:lnTo>
                <a:lnTo>
                  <a:pt x="739287" y="319484"/>
                </a:lnTo>
                <a:lnTo>
                  <a:pt x="722308" y="367434"/>
                </a:lnTo>
                <a:lnTo>
                  <a:pt x="704264" y="413790"/>
                </a:lnTo>
                <a:lnTo>
                  <a:pt x="685201" y="458470"/>
                </a:lnTo>
                <a:lnTo>
                  <a:pt x="662635" y="506406"/>
                </a:lnTo>
                <a:lnTo>
                  <a:pt x="638728" y="552211"/>
                </a:lnTo>
                <a:lnTo>
                  <a:pt x="613522" y="595839"/>
                </a:lnTo>
                <a:lnTo>
                  <a:pt x="587058" y="637244"/>
                </a:lnTo>
                <a:lnTo>
                  <a:pt x="559378" y="676378"/>
                </a:lnTo>
                <a:lnTo>
                  <a:pt x="530526" y="713195"/>
                </a:lnTo>
                <a:lnTo>
                  <a:pt x="500543" y="747649"/>
                </a:lnTo>
                <a:lnTo>
                  <a:pt x="469157" y="777940"/>
                </a:lnTo>
                <a:lnTo>
                  <a:pt x="430194" y="808594"/>
                </a:lnTo>
                <a:lnTo>
                  <a:pt x="385453" y="837779"/>
                </a:lnTo>
                <a:lnTo>
                  <a:pt x="336733" y="863665"/>
                </a:lnTo>
                <a:lnTo>
                  <a:pt x="285833" y="884422"/>
                </a:lnTo>
                <a:lnTo>
                  <a:pt x="234554" y="898218"/>
                </a:lnTo>
                <a:lnTo>
                  <a:pt x="184694" y="903224"/>
                </a:lnTo>
                <a:lnTo>
                  <a:pt x="176566" y="903224"/>
                </a:lnTo>
                <a:lnTo>
                  <a:pt x="124555" y="893643"/>
                </a:lnTo>
                <a:lnTo>
                  <a:pt x="66413" y="854606"/>
                </a:lnTo>
                <a:lnTo>
                  <a:pt x="31724" y="794085"/>
                </a:lnTo>
                <a:lnTo>
                  <a:pt x="19346" y="733319"/>
                </a:lnTo>
                <a:lnTo>
                  <a:pt x="16877" y="662264"/>
                </a:lnTo>
                <a:lnTo>
                  <a:pt x="18791" y="618609"/>
                </a:lnTo>
                <a:lnTo>
                  <a:pt x="23300" y="574532"/>
                </a:lnTo>
                <a:lnTo>
                  <a:pt x="30397" y="530044"/>
                </a:lnTo>
                <a:lnTo>
                  <a:pt x="40079" y="485158"/>
                </a:lnTo>
                <a:lnTo>
                  <a:pt x="52338" y="439885"/>
                </a:lnTo>
                <a:lnTo>
                  <a:pt x="67171" y="394239"/>
                </a:lnTo>
                <a:lnTo>
                  <a:pt x="84572" y="348232"/>
                </a:lnTo>
                <a:lnTo>
                  <a:pt x="104535" y="301875"/>
                </a:lnTo>
                <a:lnTo>
                  <a:pt x="127056" y="255181"/>
                </a:lnTo>
                <a:lnTo>
                  <a:pt x="152128" y="208162"/>
                </a:lnTo>
                <a:lnTo>
                  <a:pt x="179748" y="160830"/>
                </a:lnTo>
                <a:lnTo>
                  <a:pt x="209909" y="113198"/>
                </a:lnTo>
                <a:lnTo>
                  <a:pt x="242606" y="65277"/>
                </a:lnTo>
                <a:lnTo>
                  <a:pt x="278878" y="17950"/>
                </a:lnTo>
                <a:lnTo>
                  <a:pt x="294041" y="0"/>
                </a:lnTo>
                <a:lnTo>
                  <a:pt x="272070" y="0"/>
                </a:lnTo>
                <a:lnTo>
                  <a:pt x="248083" y="29717"/>
                </a:lnTo>
                <a:lnTo>
                  <a:pt x="195927" y="104185"/>
                </a:lnTo>
                <a:lnTo>
                  <a:pt x="165296" y="152480"/>
                </a:lnTo>
                <a:lnTo>
                  <a:pt x="137253" y="200496"/>
                </a:lnTo>
                <a:lnTo>
                  <a:pt x="111803" y="248217"/>
                </a:lnTo>
                <a:lnTo>
                  <a:pt x="88949" y="295629"/>
                </a:lnTo>
                <a:lnTo>
                  <a:pt x="68694" y="342715"/>
                </a:lnTo>
                <a:lnTo>
                  <a:pt x="51042" y="389461"/>
                </a:lnTo>
                <a:lnTo>
                  <a:pt x="35997" y="435851"/>
                </a:lnTo>
                <a:lnTo>
                  <a:pt x="23562" y="481870"/>
                </a:lnTo>
                <a:lnTo>
                  <a:pt x="13742" y="527503"/>
                </a:lnTo>
                <a:lnTo>
                  <a:pt x="6539" y="572734"/>
                </a:lnTo>
                <a:lnTo>
                  <a:pt x="1957" y="617548"/>
                </a:lnTo>
                <a:lnTo>
                  <a:pt x="0" y="661931"/>
                </a:lnTo>
                <a:lnTo>
                  <a:pt x="671" y="705865"/>
                </a:lnTo>
                <a:lnTo>
                  <a:pt x="7354" y="767286"/>
                </a:lnTo>
                <a:lnTo>
                  <a:pt x="30135" y="831850"/>
                </a:lnTo>
                <a:lnTo>
                  <a:pt x="54164" y="866014"/>
                </a:lnTo>
                <a:lnTo>
                  <a:pt x="83681" y="891905"/>
                </a:lnTo>
                <a:lnTo>
                  <a:pt x="118557" y="909484"/>
                </a:lnTo>
                <a:lnTo>
                  <a:pt x="158659" y="918717"/>
                </a:lnTo>
                <a:lnTo>
                  <a:pt x="184694" y="920241"/>
                </a:lnTo>
                <a:lnTo>
                  <a:pt x="232152" y="915939"/>
                </a:lnTo>
                <a:lnTo>
                  <a:pt x="278039" y="904779"/>
                </a:lnTo>
                <a:lnTo>
                  <a:pt x="320496" y="889381"/>
                </a:lnTo>
                <a:lnTo>
                  <a:pt x="357668" y="872363"/>
                </a:lnTo>
                <a:lnTo>
                  <a:pt x="361859" y="869823"/>
                </a:lnTo>
                <a:lnTo>
                  <a:pt x="364018" y="868934"/>
                </a:lnTo>
                <a:lnTo>
                  <a:pt x="406543" y="844462"/>
                </a:lnTo>
                <a:lnTo>
                  <a:pt x="446568" y="817276"/>
                </a:lnTo>
                <a:lnTo>
                  <a:pt x="482497" y="788423"/>
                </a:lnTo>
                <a:lnTo>
                  <a:pt x="512735" y="758951"/>
                </a:lnTo>
                <a:lnTo>
                  <a:pt x="543360" y="723972"/>
                </a:lnTo>
                <a:lnTo>
                  <a:pt x="572738" y="686564"/>
                </a:lnTo>
                <a:lnTo>
                  <a:pt x="600852" y="646788"/>
                </a:lnTo>
                <a:lnTo>
                  <a:pt x="627685" y="604703"/>
                </a:lnTo>
                <a:lnTo>
                  <a:pt x="653218" y="560371"/>
                </a:lnTo>
                <a:lnTo>
                  <a:pt x="677433" y="513850"/>
                </a:lnTo>
                <a:lnTo>
                  <a:pt x="700314" y="465200"/>
                </a:lnTo>
                <a:lnTo>
                  <a:pt x="719621" y="420128"/>
                </a:lnTo>
                <a:lnTo>
                  <a:pt x="737892" y="373351"/>
                </a:lnTo>
                <a:lnTo>
                  <a:pt x="755082" y="324945"/>
                </a:lnTo>
                <a:lnTo>
                  <a:pt x="771152" y="274983"/>
                </a:lnTo>
                <a:lnTo>
                  <a:pt x="786056" y="223539"/>
                </a:lnTo>
                <a:lnTo>
                  <a:pt x="801025" y="165988"/>
                </a:lnTo>
                <a:lnTo>
                  <a:pt x="810635" y="125962"/>
                </a:lnTo>
                <a:lnTo>
                  <a:pt x="819519" y="84280"/>
                </a:lnTo>
                <a:lnTo>
                  <a:pt x="826331" y="41955"/>
                </a:lnTo>
                <a:lnTo>
                  <a:pt x="829727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43708" y="3347465"/>
            <a:ext cx="125285" cy="12649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35618" y="3420998"/>
            <a:ext cx="96392" cy="9867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80212" y="3192907"/>
            <a:ext cx="73024" cy="7239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63099" y="3500628"/>
            <a:ext cx="66093" cy="63627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8711692" y="3611753"/>
            <a:ext cx="50800" cy="47625"/>
          </a:xfrm>
          <a:custGeom>
            <a:avLst/>
            <a:gdLst/>
            <a:ahLst/>
            <a:cxnLst/>
            <a:rect l="l" t="t" r="r" b="b"/>
            <a:pathLst>
              <a:path w="50800" h="47625">
                <a:moveTo>
                  <a:pt x="29590" y="0"/>
                </a:moveTo>
                <a:lnTo>
                  <a:pt x="27304" y="0"/>
                </a:lnTo>
                <a:lnTo>
                  <a:pt x="26161" y="127"/>
                </a:lnTo>
                <a:lnTo>
                  <a:pt x="17877" y="1871"/>
                </a:lnTo>
                <a:lnTo>
                  <a:pt x="10271" y="5318"/>
                </a:lnTo>
                <a:lnTo>
                  <a:pt x="4069" y="10646"/>
                </a:lnTo>
                <a:lnTo>
                  <a:pt x="0" y="18034"/>
                </a:lnTo>
                <a:lnTo>
                  <a:pt x="1043" y="28672"/>
                </a:lnTo>
                <a:lnTo>
                  <a:pt x="9207" y="38084"/>
                </a:lnTo>
                <a:lnTo>
                  <a:pt x="21181" y="44805"/>
                </a:lnTo>
                <a:lnTo>
                  <a:pt x="33654" y="47371"/>
                </a:lnTo>
                <a:lnTo>
                  <a:pt x="38226" y="47371"/>
                </a:lnTo>
                <a:lnTo>
                  <a:pt x="42163" y="45974"/>
                </a:lnTo>
                <a:lnTo>
                  <a:pt x="44450" y="42926"/>
                </a:lnTo>
                <a:lnTo>
                  <a:pt x="49783" y="39243"/>
                </a:lnTo>
                <a:lnTo>
                  <a:pt x="50700" y="25128"/>
                </a:lnTo>
                <a:lnTo>
                  <a:pt x="48164" y="12525"/>
                </a:lnTo>
                <a:lnTo>
                  <a:pt x="41390" y="3470"/>
                </a:lnTo>
                <a:lnTo>
                  <a:pt x="29590" y="0"/>
                </a:lnTo>
                <a:close/>
              </a:path>
            </a:pathLst>
          </a:custGeom>
          <a:solidFill>
            <a:srgbClr val="C6D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14517" y="0"/>
            <a:ext cx="1536700" cy="350520"/>
          </a:xfrm>
          <a:custGeom>
            <a:avLst/>
            <a:gdLst/>
            <a:ahLst/>
            <a:cxnLst/>
            <a:rect l="l" t="t" r="r" b="b"/>
            <a:pathLst>
              <a:path w="1536700" h="350520">
                <a:moveTo>
                  <a:pt x="1536191" y="0"/>
                </a:moveTo>
                <a:lnTo>
                  <a:pt x="1498600" y="0"/>
                </a:lnTo>
                <a:lnTo>
                  <a:pt x="1463242" y="27101"/>
                </a:lnTo>
                <a:lnTo>
                  <a:pt x="1426420" y="53157"/>
                </a:lnTo>
                <a:lnTo>
                  <a:pt x="1388138" y="78167"/>
                </a:lnTo>
                <a:lnTo>
                  <a:pt x="1348404" y="102127"/>
                </a:lnTo>
                <a:lnTo>
                  <a:pt x="1307222" y="125035"/>
                </a:lnTo>
                <a:lnTo>
                  <a:pt x="1264599" y="146888"/>
                </a:lnTo>
                <a:lnTo>
                  <a:pt x="1220540" y="167684"/>
                </a:lnTo>
                <a:lnTo>
                  <a:pt x="1175051" y="187420"/>
                </a:lnTo>
                <a:lnTo>
                  <a:pt x="1128138" y="206093"/>
                </a:lnTo>
                <a:lnTo>
                  <a:pt x="1079806" y="223701"/>
                </a:lnTo>
                <a:lnTo>
                  <a:pt x="1030061" y="240241"/>
                </a:lnTo>
                <a:lnTo>
                  <a:pt x="978910" y="255710"/>
                </a:lnTo>
                <a:lnTo>
                  <a:pt x="926357" y="270106"/>
                </a:lnTo>
                <a:lnTo>
                  <a:pt x="872408" y="283427"/>
                </a:lnTo>
                <a:lnTo>
                  <a:pt x="817070" y="295670"/>
                </a:lnTo>
                <a:lnTo>
                  <a:pt x="760349" y="306832"/>
                </a:lnTo>
                <a:lnTo>
                  <a:pt x="719022" y="313779"/>
                </a:lnTo>
                <a:lnTo>
                  <a:pt x="670242" y="320024"/>
                </a:lnTo>
                <a:lnTo>
                  <a:pt x="615366" y="324530"/>
                </a:lnTo>
                <a:lnTo>
                  <a:pt x="555752" y="326263"/>
                </a:lnTo>
                <a:lnTo>
                  <a:pt x="512182" y="325276"/>
                </a:lnTo>
                <a:lnTo>
                  <a:pt x="467437" y="322089"/>
                </a:lnTo>
                <a:lnTo>
                  <a:pt x="421984" y="316360"/>
                </a:lnTo>
                <a:lnTo>
                  <a:pt x="376293" y="307747"/>
                </a:lnTo>
                <a:lnTo>
                  <a:pt x="330835" y="295910"/>
                </a:lnTo>
                <a:lnTo>
                  <a:pt x="288208" y="281232"/>
                </a:lnTo>
                <a:lnTo>
                  <a:pt x="246604" y="263009"/>
                </a:lnTo>
                <a:lnTo>
                  <a:pt x="206437" y="240929"/>
                </a:lnTo>
                <a:lnTo>
                  <a:pt x="168123" y="214681"/>
                </a:lnTo>
                <a:lnTo>
                  <a:pt x="132078" y="183955"/>
                </a:lnTo>
                <a:lnTo>
                  <a:pt x="98716" y="148439"/>
                </a:lnTo>
                <a:lnTo>
                  <a:pt x="68453" y="107823"/>
                </a:lnTo>
                <a:lnTo>
                  <a:pt x="38735" y="52863"/>
                </a:lnTo>
                <a:lnTo>
                  <a:pt x="23876" y="0"/>
                </a:lnTo>
                <a:lnTo>
                  <a:pt x="0" y="0"/>
                </a:lnTo>
                <a:lnTo>
                  <a:pt x="15986" y="59896"/>
                </a:lnTo>
                <a:lnTo>
                  <a:pt x="48641" y="121030"/>
                </a:lnTo>
                <a:lnTo>
                  <a:pt x="81136" y="164516"/>
                </a:lnTo>
                <a:lnTo>
                  <a:pt x="116918" y="202428"/>
                </a:lnTo>
                <a:lnTo>
                  <a:pt x="155537" y="235106"/>
                </a:lnTo>
                <a:lnTo>
                  <a:pt x="196544" y="262894"/>
                </a:lnTo>
                <a:lnTo>
                  <a:pt x="239489" y="286133"/>
                </a:lnTo>
                <a:lnTo>
                  <a:pt x="283924" y="305165"/>
                </a:lnTo>
                <a:lnTo>
                  <a:pt x="329398" y="320331"/>
                </a:lnTo>
                <a:lnTo>
                  <a:pt x="375463" y="331973"/>
                </a:lnTo>
                <a:lnTo>
                  <a:pt x="421669" y="340433"/>
                </a:lnTo>
                <a:lnTo>
                  <a:pt x="467567" y="346053"/>
                </a:lnTo>
                <a:lnTo>
                  <a:pt x="512707" y="349174"/>
                </a:lnTo>
                <a:lnTo>
                  <a:pt x="556641" y="350138"/>
                </a:lnTo>
                <a:lnTo>
                  <a:pt x="617273" y="348406"/>
                </a:lnTo>
                <a:lnTo>
                  <a:pt x="673084" y="343900"/>
                </a:lnTo>
                <a:lnTo>
                  <a:pt x="722679" y="337655"/>
                </a:lnTo>
                <a:lnTo>
                  <a:pt x="764667" y="330708"/>
                </a:lnTo>
                <a:lnTo>
                  <a:pt x="820990" y="319621"/>
                </a:lnTo>
                <a:lnTo>
                  <a:pt x="875972" y="307474"/>
                </a:lnTo>
                <a:lnTo>
                  <a:pt x="929607" y="294271"/>
                </a:lnTo>
                <a:lnTo>
                  <a:pt x="981890" y="280013"/>
                </a:lnTo>
                <a:lnTo>
                  <a:pt x="1032816" y="264704"/>
                </a:lnTo>
                <a:lnTo>
                  <a:pt x="1082379" y="248346"/>
                </a:lnTo>
                <a:lnTo>
                  <a:pt x="1130574" y="230942"/>
                </a:lnTo>
                <a:lnTo>
                  <a:pt x="1177397" y="212496"/>
                </a:lnTo>
                <a:lnTo>
                  <a:pt x="1222842" y="193009"/>
                </a:lnTo>
                <a:lnTo>
                  <a:pt x="1266905" y="172484"/>
                </a:lnTo>
                <a:lnTo>
                  <a:pt x="1309579" y="150925"/>
                </a:lnTo>
                <a:lnTo>
                  <a:pt x="1350861" y="128334"/>
                </a:lnTo>
                <a:lnTo>
                  <a:pt x="1390744" y="104714"/>
                </a:lnTo>
                <a:lnTo>
                  <a:pt x="1429223" y="80068"/>
                </a:lnTo>
                <a:lnTo>
                  <a:pt x="1466295" y="54398"/>
                </a:lnTo>
                <a:lnTo>
                  <a:pt x="1501952" y="27708"/>
                </a:lnTo>
                <a:lnTo>
                  <a:pt x="1536191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11990" y="1071693"/>
            <a:ext cx="4427877" cy="2758447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/>
          <a:p>
            <a:pPr marL="12700" marR="5080">
              <a:spcBef>
                <a:spcPts val="1350"/>
              </a:spcBef>
            </a:pPr>
            <a:r>
              <a:rPr lang="id-ID" sz="2800" b="1" dirty="0">
                <a:solidFill>
                  <a:srgbClr val="585858"/>
                </a:solidFill>
                <a:latin typeface="Caveat" charset="0"/>
                <a:cs typeface="Trebuchet MS"/>
              </a:rPr>
              <a:t>Menulis artikel ilmiah bukan hanya tentang </a:t>
            </a:r>
            <a:r>
              <a:rPr lang="id-ID" sz="2800" b="1" u="sng" dirty="0">
                <a:solidFill>
                  <a:srgbClr val="585858"/>
                </a:solidFill>
                <a:latin typeface="Caveat" charset="0"/>
                <a:cs typeface="Trebuchet MS"/>
              </a:rPr>
              <a:t>menyelesaikan</a:t>
            </a:r>
            <a:r>
              <a:rPr lang="id-ID" sz="2800" b="1" dirty="0">
                <a:solidFill>
                  <a:srgbClr val="585858"/>
                </a:solidFill>
                <a:latin typeface="Caveat" charset="0"/>
                <a:cs typeface="Trebuchet MS"/>
              </a:rPr>
              <a:t> syarat akademik, tetapi tentang </a:t>
            </a:r>
            <a:r>
              <a:rPr lang="id-ID" sz="2800" b="1" u="sng" dirty="0">
                <a:solidFill>
                  <a:srgbClr val="585858"/>
                </a:solidFill>
                <a:latin typeface="Caveat" charset="0"/>
                <a:cs typeface="Trebuchet MS"/>
              </a:rPr>
              <a:t>meninggalkan</a:t>
            </a:r>
            <a:r>
              <a:rPr lang="id-ID" sz="2800" b="1" dirty="0">
                <a:solidFill>
                  <a:srgbClr val="585858"/>
                </a:solidFill>
                <a:latin typeface="Caveat" charset="0"/>
                <a:cs typeface="Trebuchet MS"/>
              </a:rPr>
              <a:t> jejak pengetahuan yang akan bermanfaat bagi banyak orang.</a:t>
            </a:r>
            <a:endParaRPr lang="id-ID" sz="2800" dirty="0">
              <a:latin typeface="Caveat" charset="0"/>
              <a:cs typeface="Trebuchet MS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4E29DF8-CCAB-47C0-A518-FBE50D484E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4" r="4494"/>
          <a:stretch/>
        </p:blipFill>
        <p:spPr bwMode="auto">
          <a:xfrm>
            <a:off x="5319526" y="1518059"/>
            <a:ext cx="3513928" cy="2173637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oogle Shape;798;p39">
            <a:extLst>
              <a:ext uri="{FF2B5EF4-FFF2-40B4-BE49-F238E27FC236}">
                <a16:creationId xmlns:a16="http://schemas.microsoft.com/office/drawing/2014/main" id="{01CFF3B6-FCDF-4FDF-88A0-AEF5850F2AE9}"/>
              </a:ext>
            </a:extLst>
          </p:cNvPr>
          <p:cNvGrpSpPr/>
          <p:nvPr/>
        </p:nvGrpSpPr>
        <p:grpSpPr>
          <a:xfrm rot="-1894042">
            <a:off x="7960577" y="3623429"/>
            <a:ext cx="750681" cy="648951"/>
            <a:chOff x="5177300" y="2314950"/>
            <a:chExt cx="341575" cy="312400"/>
          </a:xfrm>
        </p:grpSpPr>
        <p:sp>
          <p:nvSpPr>
            <p:cNvPr id="41" name="Google Shape;799;p39">
              <a:extLst>
                <a:ext uri="{FF2B5EF4-FFF2-40B4-BE49-F238E27FC236}">
                  <a16:creationId xmlns:a16="http://schemas.microsoft.com/office/drawing/2014/main" id="{656DB3D0-2752-4C53-B597-B16F5E09FB87}"/>
                </a:ext>
              </a:extLst>
            </p:cNvPr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00;p39">
              <a:extLst>
                <a:ext uri="{FF2B5EF4-FFF2-40B4-BE49-F238E27FC236}">
                  <a16:creationId xmlns:a16="http://schemas.microsoft.com/office/drawing/2014/main" id="{3960E659-6B1A-4B93-BDC1-EC6EE9969EA2}"/>
                </a:ext>
              </a:extLst>
            </p:cNvPr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01;p39">
              <a:extLst>
                <a:ext uri="{FF2B5EF4-FFF2-40B4-BE49-F238E27FC236}">
                  <a16:creationId xmlns:a16="http://schemas.microsoft.com/office/drawing/2014/main" id="{699591DD-D8CC-426D-936C-B8EF59ADAF11}"/>
                </a:ext>
              </a:extLst>
            </p:cNvPr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02;p39">
              <a:extLst>
                <a:ext uri="{FF2B5EF4-FFF2-40B4-BE49-F238E27FC236}">
                  <a16:creationId xmlns:a16="http://schemas.microsoft.com/office/drawing/2014/main" id="{C4E0D4DE-F2CD-47F8-89FF-0A728DC826A3}"/>
                </a:ext>
              </a:extLst>
            </p:cNvPr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03;p39">
              <a:extLst>
                <a:ext uri="{FF2B5EF4-FFF2-40B4-BE49-F238E27FC236}">
                  <a16:creationId xmlns:a16="http://schemas.microsoft.com/office/drawing/2014/main" id="{AEA0AF5E-48DC-4D6F-9D5D-AAA92EE13FC0}"/>
                </a:ext>
              </a:extLst>
            </p:cNvPr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" name="Google Shape;804;p39">
            <a:extLst>
              <a:ext uri="{FF2B5EF4-FFF2-40B4-BE49-F238E27FC236}">
                <a16:creationId xmlns:a16="http://schemas.microsoft.com/office/drawing/2014/main" id="{D9904415-F7FA-4B2C-A8EA-22EAC52E5F93}"/>
              </a:ext>
            </a:extLst>
          </p:cNvPr>
          <p:cNvGrpSpPr/>
          <p:nvPr/>
        </p:nvGrpSpPr>
        <p:grpSpPr>
          <a:xfrm rot="10671461">
            <a:off x="4851126" y="1416796"/>
            <a:ext cx="747444" cy="646107"/>
            <a:chOff x="5177300" y="2314950"/>
            <a:chExt cx="341575" cy="312400"/>
          </a:xfrm>
        </p:grpSpPr>
        <p:sp>
          <p:nvSpPr>
            <p:cNvPr id="47" name="Google Shape;805;p39">
              <a:extLst>
                <a:ext uri="{FF2B5EF4-FFF2-40B4-BE49-F238E27FC236}">
                  <a16:creationId xmlns:a16="http://schemas.microsoft.com/office/drawing/2014/main" id="{B52BCD24-0C90-42DA-A418-A45AE3BBB6E6}"/>
                </a:ext>
              </a:extLst>
            </p:cNvPr>
            <p:cNvSpPr/>
            <p:nvPr/>
          </p:nvSpPr>
          <p:spPr>
            <a:xfrm>
              <a:off x="5432525" y="2418550"/>
              <a:ext cx="86350" cy="84750"/>
            </a:xfrm>
            <a:custGeom>
              <a:avLst/>
              <a:gdLst/>
              <a:ahLst/>
              <a:cxnLst/>
              <a:rect l="l" t="t" r="r" b="b"/>
              <a:pathLst>
                <a:path w="3454" h="3390" extrusionOk="0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06;p39">
              <a:extLst>
                <a:ext uri="{FF2B5EF4-FFF2-40B4-BE49-F238E27FC236}">
                  <a16:creationId xmlns:a16="http://schemas.microsoft.com/office/drawing/2014/main" id="{BB0531F9-4432-457D-B4FB-08F7A730793E}"/>
                </a:ext>
              </a:extLst>
            </p:cNvPr>
            <p:cNvSpPr/>
            <p:nvPr/>
          </p:nvSpPr>
          <p:spPr>
            <a:xfrm>
              <a:off x="5294125" y="2467825"/>
              <a:ext cx="67950" cy="66125"/>
            </a:xfrm>
            <a:custGeom>
              <a:avLst/>
              <a:gdLst/>
              <a:ahLst/>
              <a:cxnLst/>
              <a:rect l="l" t="t" r="r" b="b"/>
              <a:pathLst>
                <a:path w="2718" h="2645" extrusionOk="0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07;p39">
              <a:extLst>
                <a:ext uri="{FF2B5EF4-FFF2-40B4-BE49-F238E27FC236}">
                  <a16:creationId xmlns:a16="http://schemas.microsoft.com/office/drawing/2014/main" id="{B3FF72B8-96DE-47CA-93B9-ED61674AF4A3}"/>
                </a:ext>
              </a:extLst>
            </p:cNvPr>
            <p:cNvSpPr/>
            <p:nvPr/>
          </p:nvSpPr>
          <p:spPr>
            <a:xfrm>
              <a:off x="5388250" y="2314950"/>
              <a:ext cx="56075" cy="48575"/>
            </a:xfrm>
            <a:custGeom>
              <a:avLst/>
              <a:gdLst/>
              <a:ahLst/>
              <a:cxnLst/>
              <a:rect l="l" t="t" r="r" b="b"/>
              <a:pathLst>
                <a:path w="2243" h="1943" extrusionOk="0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08;p39">
              <a:extLst>
                <a:ext uri="{FF2B5EF4-FFF2-40B4-BE49-F238E27FC236}">
                  <a16:creationId xmlns:a16="http://schemas.microsoft.com/office/drawing/2014/main" id="{375A5332-2AEE-4632-A48F-6745E1F8B265}"/>
                </a:ext>
              </a:extLst>
            </p:cNvPr>
            <p:cNvSpPr/>
            <p:nvPr/>
          </p:nvSpPr>
          <p:spPr>
            <a:xfrm>
              <a:off x="5177300" y="2521175"/>
              <a:ext cx="46950" cy="42600"/>
            </a:xfrm>
            <a:custGeom>
              <a:avLst/>
              <a:gdLst/>
              <a:ahLst/>
              <a:cxnLst/>
              <a:rect l="l" t="t" r="r" b="b"/>
              <a:pathLst>
                <a:path w="1878" h="1704" extrusionOk="0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09;p39">
              <a:extLst>
                <a:ext uri="{FF2B5EF4-FFF2-40B4-BE49-F238E27FC236}">
                  <a16:creationId xmlns:a16="http://schemas.microsoft.com/office/drawing/2014/main" id="{2D25ADE6-2B41-479C-9C39-DC8AC20184AB}"/>
                </a:ext>
              </a:extLst>
            </p:cNvPr>
            <p:cNvSpPr/>
            <p:nvPr/>
          </p:nvSpPr>
          <p:spPr>
            <a:xfrm>
              <a:off x="5343250" y="2595575"/>
              <a:ext cx="38775" cy="31775"/>
            </a:xfrm>
            <a:custGeom>
              <a:avLst/>
              <a:gdLst/>
              <a:ahLst/>
              <a:cxnLst/>
              <a:rect l="l" t="t" r="r" b="b"/>
              <a:pathLst>
                <a:path w="1551" h="1271" extrusionOk="0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99738536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B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54370" y="1902409"/>
            <a:ext cx="2448560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8575">
              <a:lnSpc>
                <a:spcPct val="100000"/>
              </a:lnSpc>
              <a:spcBef>
                <a:spcPts val="105"/>
              </a:spcBef>
            </a:pPr>
            <a:r>
              <a:rPr sz="4400" b="1" i="1" dirty="0">
                <a:solidFill>
                  <a:srgbClr val="585858"/>
                </a:solidFill>
                <a:latin typeface="Caveat" charset="0"/>
                <a:cs typeface="Trebuchet MS"/>
              </a:rPr>
              <a:t>Artikel pasti  akan direvisi</a:t>
            </a:r>
            <a:endParaRPr sz="4400" dirty="0">
              <a:latin typeface="Caveat" charset="0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0827" y="233425"/>
            <a:ext cx="90396" cy="9156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319136" y="0"/>
            <a:ext cx="2009775" cy="925830"/>
            <a:chOff x="6319136" y="0"/>
            <a:chExt cx="2009775" cy="92583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62064" y="233299"/>
              <a:ext cx="90118" cy="9169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10379" y="352679"/>
              <a:ext cx="90467" cy="9156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319136" y="0"/>
              <a:ext cx="2009775" cy="925830"/>
            </a:xfrm>
            <a:custGeom>
              <a:avLst/>
              <a:gdLst/>
              <a:ahLst/>
              <a:cxnLst/>
              <a:rect l="l" t="t" r="r" b="b"/>
              <a:pathLst>
                <a:path w="2009775" h="925830">
                  <a:moveTo>
                    <a:pt x="2009349" y="0"/>
                  </a:moveTo>
                  <a:lnTo>
                    <a:pt x="197551" y="0"/>
                  </a:lnTo>
                  <a:lnTo>
                    <a:pt x="172871" y="32914"/>
                  </a:lnTo>
                  <a:lnTo>
                    <a:pt x="144308" y="72951"/>
                  </a:lnTo>
                  <a:lnTo>
                    <a:pt x="117345" y="113079"/>
                  </a:lnTo>
                  <a:lnTo>
                    <a:pt x="92321" y="153128"/>
                  </a:lnTo>
                  <a:lnTo>
                    <a:pt x="69577" y="192927"/>
                  </a:lnTo>
                  <a:lnTo>
                    <a:pt x="49452" y="232305"/>
                  </a:lnTo>
                  <a:lnTo>
                    <a:pt x="32285" y="271089"/>
                  </a:lnTo>
                  <a:lnTo>
                    <a:pt x="18417" y="309109"/>
                  </a:lnTo>
                  <a:lnTo>
                    <a:pt x="8186" y="346193"/>
                  </a:lnTo>
                  <a:lnTo>
                    <a:pt x="0" y="416869"/>
                  </a:lnTo>
                  <a:lnTo>
                    <a:pt x="2722" y="450119"/>
                  </a:lnTo>
                  <a:lnTo>
                    <a:pt x="23498" y="511584"/>
                  </a:lnTo>
                  <a:lnTo>
                    <a:pt x="66980" y="565195"/>
                  </a:lnTo>
                  <a:lnTo>
                    <a:pt x="98086" y="588627"/>
                  </a:lnTo>
                  <a:lnTo>
                    <a:pt x="135886" y="609582"/>
                  </a:lnTo>
                  <a:lnTo>
                    <a:pt x="180723" y="627888"/>
                  </a:lnTo>
                  <a:lnTo>
                    <a:pt x="228479" y="642073"/>
                  </a:lnTo>
                  <a:lnTo>
                    <a:pt x="277089" y="652406"/>
                  </a:lnTo>
                  <a:lnTo>
                    <a:pt x="326390" y="659701"/>
                  </a:lnTo>
                  <a:lnTo>
                    <a:pt x="376218" y="664774"/>
                  </a:lnTo>
                  <a:lnTo>
                    <a:pt x="426411" y="668439"/>
                  </a:lnTo>
                  <a:lnTo>
                    <a:pt x="527243" y="674807"/>
                  </a:lnTo>
                  <a:lnTo>
                    <a:pt x="577555" y="679139"/>
                  </a:lnTo>
                  <a:lnTo>
                    <a:pt x="627582" y="685323"/>
                  </a:lnTo>
                  <a:lnTo>
                    <a:pt x="677160" y="694174"/>
                  </a:lnTo>
                  <a:lnTo>
                    <a:pt x="726127" y="706508"/>
                  </a:lnTo>
                  <a:lnTo>
                    <a:pt x="774321" y="723138"/>
                  </a:lnTo>
                  <a:lnTo>
                    <a:pt x="820113" y="742209"/>
                  </a:lnTo>
                  <a:lnTo>
                    <a:pt x="864813" y="762367"/>
                  </a:lnTo>
                  <a:lnTo>
                    <a:pt x="908679" y="783158"/>
                  </a:lnTo>
                  <a:lnTo>
                    <a:pt x="994933" y="824820"/>
                  </a:lnTo>
                  <a:lnTo>
                    <a:pt x="1037834" y="844780"/>
                  </a:lnTo>
                  <a:lnTo>
                    <a:pt x="1080927" y="863555"/>
                  </a:lnTo>
                  <a:lnTo>
                    <a:pt x="1124468" y="880689"/>
                  </a:lnTo>
                  <a:lnTo>
                    <a:pt x="1168715" y="895727"/>
                  </a:lnTo>
                  <a:lnTo>
                    <a:pt x="1213923" y="908215"/>
                  </a:lnTo>
                  <a:lnTo>
                    <a:pt x="1260350" y="917698"/>
                  </a:lnTo>
                  <a:lnTo>
                    <a:pt x="1308252" y="923721"/>
                  </a:lnTo>
                  <a:lnTo>
                    <a:pt x="1357886" y="925829"/>
                  </a:lnTo>
                  <a:lnTo>
                    <a:pt x="1378206" y="925464"/>
                  </a:lnTo>
                  <a:lnTo>
                    <a:pt x="1450778" y="917058"/>
                  </a:lnTo>
                  <a:lnTo>
                    <a:pt x="1496680" y="902822"/>
                  </a:lnTo>
                  <a:lnTo>
                    <a:pt x="1536945" y="882329"/>
                  </a:lnTo>
                  <a:lnTo>
                    <a:pt x="1571908" y="856186"/>
                  </a:lnTo>
                  <a:lnTo>
                    <a:pt x="1601902" y="824999"/>
                  </a:lnTo>
                  <a:lnTo>
                    <a:pt x="1627261" y="789375"/>
                  </a:lnTo>
                  <a:lnTo>
                    <a:pt x="1648319" y="749919"/>
                  </a:lnTo>
                  <a:lnTo>
                    <a:pt x="1665409" y="707239"/>
                  </a:lnTo>
                  <a:lnTo>
                    <a:pt x="1678866" y="661940"/>
                  </a:lnTo>
                  <a:lnTo>
                    <a:pt x="1689023" y="614629"/>
                  </a:lnTo>
                  <a:lnTo>
                    <a:pt x="1696214" y="565912"/>
                  </a:lnTo>
                  <a:lnTo>
                    <a:pt x="1705332" y="508665"/>
                  </a:lnTo>
                  <a:lnTo>
                    <a:pt x="1717685" y="460231"/>
                  </a:lnTo>
                  <a:lnTo>
                    <a:pt x="1733373" y="418620"/>
                  </a:lnTo>
                  <a:lnTo>
                    <a:pt x="1752498" y="381844"/>
                  </a:lnTo>
                  <a:lnTo>
                    <a:pt x="1775161" y="347916"/>
                  </a:lnTo>
                  <a:lnTo>
                    <a:pt x="1801464" y="314847"/>
                  </a:lnTo>
                  <a:lnTo>
                    <a:pt x="1831507" y="280649"/>
                  </a:lnTo>
                  <a:lnTo>
                    <a:pt x="1865394" y="243334"/>
                  </a:lnTo>
                  <a:lnTo>
                    <a:pt x="1903224" y="200913"/>
                  </a:lnTo>
                  <a:lnTo>
                    <a:pt x="1933785" y="162529"/>
                  </a:lnTo>
                  <a:lnTo>
                    <a:pt x="1961085" y="122072"/>
                  </a:lnTo>
                  <a:lnTo>
                    <a:pt x="1983874" y="80030"/>
                  </a:lnTo>
                  <a:lnTo>
                    <a:pt x="2000902" y="36890"/>
                  </a:lnTo>
                  <a:lnTo>
                    <a:pt x="2009349" y="0"/>
                  </a:lnTo>
                  <a:close/>
                </a:path>
              </a:pathLst>
            </a:custGeom>
            <a:solidFill>
              <a:srgbClr val="F197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84903" y="779526"/>
              <a:ext cx="149586" cy="146303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65359" y="495045"/>
            <a:ext cx="90136" cy="9182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8274558" y="2672333"/>
            <a:ext cx="869950" cy="1431290"/>
          </a:xfrm>
          <a:custGeom>
            <a:avLst/>
            <a:gdLst/>
            <a:ahLst/>
            <a:cxnLst/>
            <a:rect l="l" t="t" r="r" b="b"/>
            <a:pathLst>
              <a:path w="869950" h="1431289">
                <a:moveTo>
                  <a:pt x="803783" y="619887"/>
                </a:moveTo>
                <a:lnTo>
                  <a:pt x="794473" y="585368"/>
                </a:lnTo>
                <a:lnTo>
                  <a:pt x="794131" y="584835"/>
                </a:lnTo>
                <a:lnTo>
                  <a:pt x="794131" y="619379"/>
                </a:lnTo>
                <a:lnTo>
                  <a:pt x="784275" y="646252"/>
                </a:lnTo>
                <a:lnTo>
                  <a:pt x="765644" y="690816"/>
                </a:lnTo>
                <a:lnTo>
                  <a:pt x="742581" y="739584"/>
                </a:lnTo>
                <a:lnTo>
                  <a:pt x="719455" y="779018"/>
                </a:lnTo>
                <a:lnTo>
                  <a:pt x="692556" y="807656"/>
                </a:lnTo>
                <a:lnTo>
                  <a:pt x="626351" y="836269"/>
                </a:lnTo>
                <a:lnTo>
                  <a:pt x="590677" y="834390"/>
                </a:lnTo>
                <a:lnTo>
                  <a:pt x="532523" y="801865"/>
                </a:lnTo>
                <a:lnTo>
                  <a:pt x="499618" y="736854"/>
                </a:lnTo>
                <a:lnTo>
                  <a:pt x="495046" y="699643"/>
                </a:lnTo>
                <a:lnTo>
                  <a:pt x="500799" y="664629"/>
                </a:lnTo>
                <a:lnTo>
                  <a:pt x="516458" y="636803"/>
                </a:lnTo>
                <a:lnTo>
                  <a:pt x="539559" y="613079"/>
                </a:lnTo>
                <a:lnTo>
                  <a:pt x="567690" y="590423"/>
                </a:lnTo>
                <a:lnTo>
                  <a:pt x="590677" y="572033"/>
                </a:lnTo>
                <a:lnTo>
                  <a:pt x="602335" y="562267"/>
                </a:lnTo>
                <a:lnTo>
                  <a:pt x="630770" y="533869"/>
                </a:lnTo>
                <a:lnTo>
                  <a:pt x="635127" y="528320"/>
                </a:lnTo>
                <a:lnTo>
                  <a:pt x="648296" y="513994"/>
                </a:lnTo>
                <a:lnTo>
                  <a:pt x="661428" y="505129"/>
                </a:lnTo>
                <a:lnTo>
                  <a:pt x="678281" y="502907"/>
                </a:lnTo>
                <a:lnTo>
                  <a:pt x="702691" y="508508"/>
                </a:lnTo>
                <a:lnTo>
                  <a:pt x="734504" y="526732"/>
                </a:lnTo>
                <a:lnTo>
                  <a:pt x="763549" y="555091"/>
                </a:lnTo>
                <a:lnTo>
                  <a:pt x="785012" y="587883"/>
                </a:lnTo>
                <a:lnTo>
                  <a:pt x="794131" y="619379"/>
                </a:lnTo>
                <a:lnTo>
                  <a:pt x="794131" y="584835"/>
                </a:lnTo>
                <a:lnTo>
                  <a:pt x="771652" y="549783"/>
                </a:lnTo>
                <a:lnTo>
                  <a:pt x="740333" y="519163"/>
                </a:lnTo>
                <a:lnTo>
                  <a:pt x="711631" y="502907"/>
                </a:lnTo>
                <a:lnTo>
                  <a:pt x="705612" y="499491"/>
                </a:lnTo>
                <a:lnTo>
                  <a:pt x="677087" y="492988"/>
                </a:lnTo>
                <a:lnTo>
                  <a:pt x="656907" y="496176"/>
                </a:lnTo>
                <a:lnTo>
                  <a:pt x="641667" y="506590"/>
                </a:lnTo>
                <a:lnTo>
                  <a:pt x="628015" y="521716"/>
                </a:lnTo>
                <a:lnTo>
                  <a:pt x="623316" y="527253"/>
                </a:lnTo>
                <a:lnTo>
                  <a:pt x="618324" y="532955"/>
                </a:lnTo>
                <a:lnTo>
                  <a:pt x="584276" y="564705"/>
                </a:lnTo>
                <a:lnTo>
                  <a:pt x="561721" y="582549"/>
                </a:lnTo>
                <a:lnTo>
                  <a:pt x="533603" y="605053"/>
                </a:lnTo>
                <a:lnTo>
                  <a:pt x="509727" y="629259"/>
                </a:lnTo>
                <a:lnTo>
                  <a:pt x="492721" y="657987"/>
                </a:lnTo>
                <a:lnTo>
                  <a:pt x="485267" y="694055"/>
                </a:lnTo>
                <a:lnTo>
                  <a:pt x="485013" y="698246"/>
                </a:lnTo>
                <a:lnTo>
                  <a:pt x="485013" y="700405"/>
                </a:lnTo>
                <a:lnTo>
                  <a:pt x="490093" y="739267"/>
                </a:lnTo>
                <a:lnTo>
                  <a:pt x="503593" y="777925"/>
                </a:lnTo>
                <a:lnTo>
                  <a:pt x="554189" y="831748"/>
                </a:lnTo>
                <a:lnTo>
                  <a:pt x="627189" y="846239"/>
                </a:lnTo>
                <a:lnTo>
                  <a:pt x="664108" y="836269"/>
                </a:lnTo>
                <a:lnTo>
                  <a:pt x="698398" y="815301"/>
                </a:lnTo>
                <a:lnTo>
                  <a:pt x="727329" y="784352"/>
                </a:lnTo>
                <a:lnTo>
                  <a:pt x="751916" y="742619"/>
                </a:lnTo>
                <a:lnTo>
                  <a:pt x="775741" y="691946"/>
                </a:lnTo>
                <a:lnTo>
                  <a:pt x="794473" y="646684"/>
                </a:lnTo>
                <a:lnTo>
                  <a:pt x="803783" y="621157"/>
                </a:lnTo>
                <a:lnTo>
                  <a:pt x="803783" y="619887"/>
                </a:lnTo>
                <a:close/>
              </a:path>
              <a:path w="869950" h="1431289">
                <a:moveTo>
                  <a:pt x="869442" y="437388"/>
                </a:moveTo>
                <a:lnTo>
                  <a:pt x="827557" y="401066"/>
                </a:lnTo>
                <a:lnTo>
                  <a:pt x="775462" y="368173"/>
                </a:lnTo>
                <a:lnTo>
                  <a:pt x="768718" y="365709"/>
                </a:lnTo>
                <a:lnTo>
                  <a:pt x="752894" y="359918"/>
                </a:lnTo>
                <a:lnTo>
                  <a:pt x="728370" y="355828"/>
                </a:lnTo>
                <a:lnTo>
                  <a:pt x="701802" y="355790"/>
                </a:lnTo>
                <a:lnTo>
                  <a:pt x="673100" y="359664"/>
                </a:lnTo>
                <a:lnTo>
                  <a:pt x="667639" y="360299"/>
                </a:lnTo>
                <a:lnTo>
                  <a:pt x="614705" y="385876"/>
                </a:lnTo>
                <a:lnTo>
                  <a:pt x="582803" y="419354"/>
                </a:lnTo>
                <a:lnTo>
                  <a:pt x="578142" y="424522"/>
                </a:lnTo>
                <a:lnTo>
                  <a:pt x="537464" y="465340"/>
                </a:lnTo>
                <a:lnTo>
                  <a:pt x="482219" y="500570"/>
                </a:lnTo>
                <a:lnTo>
                  <a:pt x="444868" y="519010"/>
                </a:lnTo>
                <a:lnTo>
                  <a:pt x="437553" y="522516"/>
                </a:lnTo>
                <a:lnTo>
                  <a:pt x="386257" y="554355"/>
                </a:lnTo>
                <a:lnTo>
                  <a:pt x="358140" y="584631"/>
                </a:lnTo>
                <a:lnTo>
                  <a:pt x="338582" y="620229"/>
                </a:lnTo>
                <a:lnTo>
                  <a:pt x="328041" y="660273"/>
                </a:lnTo>
                <a:lnTo>
                  <a:pt x="327406" y="665099"/>
                </a:lnTo>
                <a:lnTo>
                  <a:pt x="327406" y="669925"/>
                </a:lnTo>
                <a:lnTo>
                  <a:pt x="326771" y="675386"/>
                </a:lnTo>
                <a:lnTo>
                  <a:pt x="330250" y="727494"/>
                </a:lnTo>
                <a:lnTo>
                  <a:pt x="340817" y="774166"/>
                </a:lnTo>
                <a:lnTo>
                  <a:pt x="357873" y="822985"/>
                </a:lnTo>
                <a:lnTo>
                  <a:pt x="381000" y="872363"/>
                </a:lnTo>
                <a:lnTo>
                  <a:pt x="412153" y="922959"/>
                </a:lnTo>
                <a:lnTo>
                  <a:pt x="446366" y="964806"/>
                </a:lnTo>
                <a:lnTo>
                  <a:pt x="483603" y="997877"/>
                </a:lnTo>
                <a:lnTo>
                  <a:pt x="523875" y="1022121"/>
                </a:lnTo>
                <a:lnTo>
                  <a:pt x="567182" y="1037463"/>
                </a:lnTo>
                <a:lnTo>
                  <a:pt x="608279" y="1041361"/>
                </a:lnTo>
                <a:lnTo>
                  <a:pt x="649249" y="1034072"/>
                </a:lnTo>
                <a:lnTo>
                  <a:pt x="658342" y="1029970"/>
                </a:lnTo>
                <a:lnTo>
                  <a:pt x="689483" y="1015961"/>
                </a:lnTo>
                <a:lnTo>
                  <a:pt x="728357" y="987361"/>
                </a:lnTo>
                <a:lnTo>
                  <a:pt x="765263" y="948613"/>
                </a:lnTo>
                <a:lnTo>
                  <a:pt x="799592" y="900049"/>
                </a:lnTo>
                <a:lnTo>
                  <a:pt x="822693" y="858939"/>
                </a:lnTo>
                <a:lnTo>
                  <a:pt x="843534" y="818769"/>
                </a:lnTo>
                <a:lnTo>
                  <a:pt x="850138" y="806069"/>
                </a:lnTo>
                <a:lnTo>
                  <a:pt x="857059" y="791502"/>
                </a:lnTo>
                <a:lnTo>
                  <a:pt x="863498" y="776782"/>
                </a:lnTo>
                <a:lnTo>
                  <a:pt x="869442" y="762342"/>
                </a:lnTo>
                <a:lnTo>
                  <a:pt x="869442" y="735228"/>
                </a:lnTo>
                <a:lnTo>
                  <a:pt x="868680" y="737196"/>
                </a:lnTo>
                <a:lnTo>
                  <a:pt x="866394" y="743458"/>
                </a:lnTo>
                <a:lnTo>
                  <a:pt x="860526" y="758012"/>
                </a:lnTo>
                <a:lnTo>
                  <a:pt x="854417" y="772693"/>
                </a:lnTo>
                <a:lnTo>
                  <a:pt x="848042" y="787057"/>
                </a:lnTo>
                <a:lnTo>
                  <a:pt x="841121" y="801243"/>
                </a:lnTo>
                <a:lnTo>
                  <a:pt x="834517" y="813943"/>
                </a:lnTo>
                <a:lnTo>
                  <a:pt x="824623" y="833843"/>
                </a:lnTo>
                <a:lnTo>
                  <a:pt x="802525" y="874979"/>
                </a:lnTo>
                <a:lnTo>
                  <a:pt x="771613" y="923607"/>
                </a:lnTo>
                <a:lnTo>
                  <a:pt x="744651" y="956792"/>
                </a:lnTo>
                <a:lnTo>
                  <a:pt x="710323" y="989253"/>
                </a:lnTo>
                <a:lnTo>
                  <a:pt x="669264" y="1015492"/>
                </a:lnTo>
                <a:lnTo>
                  <a:pt x="622147" y="1029970"/>
                </a:lnTo>
                <a:lnTo>
                  <a:pt x="569595" y="1027176"/>
                </a:lnTo>
                <a:lnTo>
                  <a:pt x="527926" y="1012659"/>
                </a:lnTo>
                <a:lnTo>
                  <a:pt x="489089" y="989406"/>
                </a:lnTo>
                <a:lnTo>
                  <a:pt x="453136" y="957529"/>
                </a:lnTo>
                <a:lnTo>
                  <a:pt x="420090" y="917079"/>
                </a:lnTo>
                <a:lnTo>
                  <a:pt x="390017" y="868172"/>
                </a:lnTo>
                <a:lnTo>
                  <a:pt x="367284" y="820102"/>
                </a:lnTo>
                <a:lnTo>
                  <a:pt x="350570" y="772591"/>
                </a:lnTo>
                <a:lnTo>
                  <a:pt x="340309" y="727392"/>
                </a:lnTo>
                <a:lnTo>
                  <a:pt x="336804" y="685673"/>
                </a:lnTo>
                <a:lnTo>
                  <a:pt x="336918" y="675386"/>
                </a:lnTo>
                <a:lnTo>
                  <a:pt x="347853" y="623684"/>
                </a:lnTo>
                <a:lnTo>
                  <a:pt x="366344" y="590207"/>
                </a:lnTo>
                <a:lnTo>
                  <a:pt x="393039" y="561822"/>
                </a:lnTo>
                <a:lnTo>
                  <a:pt x="427355" y="539242"/>
                </a:lnTo>
                <a:lnTo>
                  <a:pt x="456311" y="524764"/>
                </a:lnTo>
                <a:lnTo>
                  <a:pt x="486968" y="509168"/>
                </a:lnTo>
                <a:lnTo>
                  <a:pt x="543775" y="472782"/>
                </a:lnTo>
                <a:lnTo>
                  <a:pt x="575945" y="442252"/>
                </a:lnTo>
                <a:lnTo>
                  <a:pt x="590042" y="425958"/>
                </a:lnTo>
                <a:lnTo>
                  <a:pt x="605358" y="408559"/>
                </a:lnTo>
                <a:lnTo>
                  <a:pt x="638492" y="381622"/>
                </a:lnTo>
                <a:lnTo>
                  <a:pt x="674878" y="369316"/>
                </a:lnTo>
                <a:lnTo>
                  <a:pt x="702322" y="365709"/>
                </a:lnTo>
                <a:lnTo>
                  <a:pt x="727163" y="365785"/>
                </a:lnTo>
                <a:lnTo>
                  <a:pt x="771271" y="377190"/>
                </a:lnTo>
                <a:lnTo>
                  <a:pt x="825754" y="412318"/>
                </a:lnTo>
                <a:lnTo>
                  <a:pt x="869442" y="451104"/>
                </a:lnTo>
                <a:lnTo>
                  <a:pt x="869442" y="437388"/>
                </a:lnTo>
                <a:close/>
              </a:path>
              <a:path w="869950" h="1431289">
                <a:moveTo>
                  <a:pt x="869442" y="205003"/>
                </a:moveTo>
                <a:lnTo>
                  <a:pt x="843407" y="193548"/>
                </a:lnTo>
                <a:lnTo>
                  <a:pt x="829424" y="189712"/>
                </a:lnTo>
                <a:lnTo>
                  <a:pt x="808761" y="184023"/>
                </a:lnTo>
                <a:lnTo>
                  <a:pt x="772058" y="179362"/>
                </a:lnTo>
                <a:lnTo>
                  <a:pt x="733298" y="179578"/>
                </a:lnTo>
                <a:lnTo>
                  <a:pt x="726224" y="180162"/>
                </a:lnTo>
                <a:lnTo>
                  <a:pt x="666318" y="195376"/>
                </a:lnTo>
                <a:lnTo>
                  <a:pt x="609282" y="240347"/>
                </a:lnTo>
                <a:lnTo>
                  <a:pt x="584581" y="270510"/>
                </a:lnTo>
                <a:lnTo>
                  <a:pt x="569353" y="289585"/>
                </a:lnTo>
                <a:lnTo>
                  <a:pt x="561340" y="299250"/>
                </a:lnTo>
                <a:lnTo>
                  <a:pt x="518325" y="343179"/>
                </a:lnTo>
                <a:lnTo>
                  <a:pt x="482765" y="370141"/>
                </a:lnTo>
                <a:lnTo>
                  <a:pt x="445414" y="392176"/>
                </a:lnTo>
                <a:lnTo>
                  <a:pt x="405688" y="411454"/>
                </a:lnTo>
                <a:lnTo>
                  <a:pt x="362966" y="430149"/>
                </a:lnTo>
                <a:lnTo>
                  <a:pt x="351904" y="435127"/>
                </a:lnTo>
                <a:lnTo>
                  <a:pt x="340525" y="440118"/>
                </a:lnTo>
                <a:lnTo>
                  <a:pt x="317246" y="450088"/>
                </a:lnTo>
                <a:lnTo>
                  <a:pt x="275272" y="473430"/>
                </a:lnTo>
                <a:lnTo>
                  <a:pt x="239407" y="502183"/>
                </a:lnTo>
                <a:lnTo>
                  <a:pt x="210007" y="535838"/>
                </a:lnTo>
                <a:lnTo>
                  <a:pt x="187426" y="573862"/>
                </a:lnTo>
                <a:lnTo>
                  <a:pt x="172034" y="615721"/>
                </a:lnTo>
                <a:lnTo>
                  <a:pt x="164211" y="660908"/>
                </a:lnTo>
                <a:lnTo>
                  <a:pt x="164211" y="670560"/>
                </a:lnTo>
                <a:lnTo>
                  <a:pt x="163957" y="675513"/>
                </a:lnTo>
                <a:lnTo>
                  <a:pt x="167017" y="733272"/>
                </a:lnTo>
                <a:lnTo>
                  <a:pt x="175933" y="782396"/>
                </a:lnTo>
                <a:lnTo>
                  <a:pt x="189623" y="831659"/>
                </a:lnTo>
                <a:lnTo>
                  <a:pt x="207111" y="879805"/>
                </a:lnTo>
                <a:lnTo>
                  <a:pt x="227431" y="925563"/>
                </a:lnTo>
                <a:lnTo>
                  <a:pt x="249593" y="967651"/>
                </a:lnTo>
                <a:lnTo>
                  <a:pt x="272745" y="1004938"/>
                </a:lnTo>
                <a:lnTo>
                  <a:pt x="300075" y="1043800"/>
                </a:lnTo>
                <a:lnTo>
                  <a:pt x="330962" y="1083233"/>
                </a:lnTo>
                <a:lnTo>
                  <a:pt x="365709" y="1121511"/>
                </a:lnTo>
                <a:lnTo>
                  <a:pt x="404698" y="1157008"/>
                </a:lnTo>
                <a:lnTo>
                  <a:pt x="448297" y="1188135"/>
                </a:lnTo>
                <a:lnTo>
                  <a:pt x="496912" y="1213269"/>
                </a:lnTo>
                <a:lnTo>
                  <a:pt x="550926" y="1230782"/>
                </a:lnTo>
                <a:lnTo>
                  <a:pt x="588810" y="1236141"/>
                </a:lnTo>
                <a:lnTo>
                  <a:pt x="626173" y="1234147"/>
                </a:lnTo>
                <a:lnTo>
                  <a:pt x="699249" y="1208227"/>
                </a:lnTo>
                <a:lnTo>
                  <a:pt x="734923" y="1184325"/>
                </a:lnTo>
                <a:lnTo>
                  <a:pt x="769975" y="1153185"/>
                </a:lnTo>
                <a:lnTo>
                  <a:pt x="804379" y="1114793"/>
                </a:lnTo>
                <a:lnTo>
                  <a:pt x="838136" y="1069187"/>
                </a:lnTo>
                <a:lnTo>
                  <a:pt x="869442" y="1019225"/>
                </a:lnTo>
                <a:lnTo>
                  <a:pt x="869442" y="998715"/>
                </a:lnTo>
                <a:lnTo>
                  <a:pt x="865809" y="1004938"/>
                </a:lnTo>
                <a:lnTo>
                  <a:pt x="862203" y="1010920"/>
                </a:lnTo>
                <a:lnTo>
                  <a:pt x="826109" y="1068425"/>
                </a:lnTo>
                <a:lnTo>
                  <a:pt x="789203" y="1117066"/>
                </a:lnTo>
                <a:lnTo>
                  <a:pt x="751535" y="1156817"/>
                </a:lnTo>
                <a:lnTo>
                  <a:pt x="713117" y="1187665"/>
                </a:lnTo>
                <a:lnTo>
                  <a:pt x="673989" y="1209548"/>
                </a:lnTo>
                <a:lnTo>
                  <a:pt x="634187" y="1222438"/>
                </a:lnTo>
                <a:lnTo>
                  <a:pt x="593750" y="1226324"/>
                </a:lnTo>
                <a:lnTo>
                  <a:pt x="552704" y="1221143"/>
                </a:lnTo>
                <a:lnTo>
                  <a:pt x="500354" y="1203960"/>
                </a:lnTo>
                <a:lnTo>
                  <a:pt x="453072" y="1179283"/>
                </a:lnTo>
                <a:lnTo>
                  <a:pt x="410527" y="1148727"/>
                </a:lnTo>
                <a:lnTo>
                  <a:pt x="372364" y="1113878"/>
                </a:lnTo>
                <a:lnTo>
                  <a:pt x="338289" y="1076325"/>
                </a:lnTo>
                <a:lnTo>
                  <a:pt x="307949" y="1037666"/>
                </a:lnTo>
                <a:lnTo>
                  <a:pt x="281051" y="999490"/>
                </a:lnTo>
                <a:lnTo>
                  <a:pt x="258254" y="962660"/>
                </a:lnTo>
                <a:lnTo>
                  <a:pt x="236359" y="921029"/>
                </a:lnTo>
                <a:lnTo>
                  <a:pt x="216306" y="875830"/>
                </a:lnTo>
                <a:lnTo>
                  <a:pt x="199059" y="828319"/>
                </a:lnTo>
                <a:lnTo>
                  <a:pt x="185547" y="779754"/>
                </a:lnTo>
                <a:lnTo>
                  <a:pt x="176745" y="731367"/>
                </a:lnTo>
                <a:lnTo>
                  <a:pt x="173685" y="685546"/>
                </a:lnTo>
                <a:lnTo>
                  <a:pt x="173647" y="675513"/>
                </a:lnTo>
                <a:lnTo>
                  <a:pt x="173863" y="669417"/>
                </a:lnTo>
                <a:lnTo>
                  <a:pt x="184238" y="610336"/>
                </a:lnTo>
                <a:lnTo>
                  <a:pt x="204482" y="563372"/>
                </a:lnTo>
                <a:lnTo>
                  <a:pt x="234556" y="522033"/>
                </a:lnTo>
                <a:lnTo>
                  <a:pt x="273761" y="487197"/>
                </a:lnTo>
                <a:lnTo>
                  <a:pt x="321437" y="459740"/>
                </a:lnTo>
                <a:lnTo>
                  <a:pt x="367157" y="439166"/>
                </a:lnTo>
                <a:lnTo>
                  <a:pt x="409397" y="420839"/>
                </a:lnTo>
                <a:lnTo>
                  <a:pt x="449580" y="401358"/>
                </a:lnTo>
                <a:lnTo>
                  <a:pt x="487984" y="378688"/>
                </a:lnTo>
                <a:lnTo>
                  <a:pt x="524840" y="350824"/>
                </a:lnTo>
                <a:lnTo>
                  <a:pt x="560451" y="315722"/>
                </a:lnTo>
                <a:lnTo>
                  <a:pt x="584733" y="286385"/>
                </a:lnTo>
                <a:lnTo>
                  <a:pt x="592455" y="277114"/>
                </a:lnTo>
                <a:lnTo>
                  <a:pt x="640994" y="223240"/>
                </a:lnTo>
                <a:lnTo>
                  <a:pt x="708025" y="192786"/>
                </a:lnTo>
                <a:lnTo>
                  <a:pt x="773353" y="189814"/>
                </a:lnTo>
                <a:lnTo>
                  <a:pt x="809320" y="194652"/>
                </a:lnTo>
                <a:lnTo>
                  <a:pt x="843775" y="204571"/>
                </a:lnTo>
                <a:lnTo>
                  <a:pt x="869442" y="216306"/>
                </a:lnTo>
                <a:lnTo>
                  <a:pt x="869442" y="205003"/>
                </a:lnTo>
                <a:close/>
              </a:path>
              <a:path w="869950" h="1431289">
                <a:moveTo>
                  <a:pt x="869442" y="6108"/>
                </a:moveTo>
                <a:lnTo>
                  <a:pt x="855992" y="3797"/>
                </a:lnTo>
                <a:lnTo>
                  <a:pt x="835456" y="1435"/>
                </a:lnTo>
                <a:lnTo>
                  <a:pt x="814463" y="177"/>
                </a:lnTo>
                <a:lnTo>
                  <a:pt x="792988" y="0"/>
                </a:lnTo>
                <a:lnTo>
                  <a:pt x="732459" y="6985"/>
                </a:lnTo>
                <a:lnTo>
                  <a:pt x="685558" y="24422"/>
                </a:lnTo>
                <a:lnTo>
                  <a:pt x="648246" y="50558"/>
                </a:lnTo>
                <a:lnTo>
                  <a:pt x="616508" y="83616"/>
                </a:lnTo>
                <a:lnTo>
                  <a:pt x="586359" y="121793"/>
                </a:lnTo>
                <a:lnTo>
                  <a:pt x="576199" y="135077"/>
                </a:lnTo>
                <a:lnTo>
                  <a:pt x="565518" y="148767"/>
                </a:lnTo>
                <a:lnTo>
                  <a:pt x="502589" y="218135"/>
                </a:lnTo>
                <a:lnTo>
                  <a:pt x="461657" y="251320"/>
                </a:lnTo>
                <a:lnTo>
                  <a:pt x="419112" y="278587"/>
                </a:lnTo>
                <a:lnTo>
                  <a:pt x="374459" y="301777"/>
                </a:lnTo>
                <a:lnTo>
                  <a:pt x="327202" y="322770"/>
                </a:lnTo>
                <a:lnTo>
                  <a:pt x="244767" y="356577"/>
                </a:lnTo>
                <a:lnTo>
                  <a:pt x="211836" y="370586"/>
                </a:lnTo>
                <a:lnTo>
                  <a:pt x="166751" y="393115"/>
                </a:lnTo>
                <a:lnTo>
                  <a:pt x="126542" y="420268"/>
                </a:lnTo>
                <a:lnTo>
                  <a:pt x="91440" y="451713"/>
                </a:lnTo>
                <a:lnTo>
                  <a:pt x="61696" y="487108"/>
                </a:lnTo>
                <a:lnTo>
                  <a:pt x="37541" y="526135"/>
                </a:lnTo>
                <a:lnTo>
                  <a:pt x="19215" y="568439"/>
                </a:lnTo>
                <a:lnTo>
                  <a:pt x="6959" y="613689"/>
                </a:lnTo>
                <a:lnTo>
                  <a:pt x="1016" y="661543"/>
                </a:lnTo>
                <a:lnTo>
                  <a:pt x="381" y="663321"/>
                </a:lnTo>
                <a:lnTo>
                  <a:pt x="381" y="666369"/>
                </a:lnTo>
                <a:lnTo>
                  <a:pt x="127" y="672719"/>
                </a:lnTo>
                <a:lnTo>
                  <a:pt x="0" y="685673"/>
                </a:lnTo>
                <a:lnTo>
                  <a:pt x="2324" y="732878"/>
                </a:lnTo>
                <a:lnTo>
                  <a:pt x="9017" y="781367"/>
                </a:lnTo>
                <a:lnTo>
                  <a:pt x="19608" y="830503"/>
                </a:lnTo>
                <a:lnTo>
                  <a:pt x="33616" y="879627"/>
                </a:lnTo>
                <a:lnTo>
                  <a:pt x="50584" y="928077"/>
                </a:lnTo>
                <a:lnTo>
                  <a:pt x="70053" y="975207"/>
                </a:lnTo>
                <a:lnTo>
                  <a:pt x="91554" y="1020356"/>
                </a:lnTo>
                <a:lnTo>
                  <a:pt x="114617" y="1062888"/>
                </a:lnTo>
                <a:lnTo>
                  <a:pt x="138772" y="1102118"/>
                </a:lnTo>
                <a:lnTo>
                  <a:pt x="163576" y="1137412"/>
                </a:lnTo>
                <a:lnTo>
                  <a:pt x="191147" y="1173073"/>
                </a:lnTo>
                <a:lnTo>
                  <a:pt x="220154" y="1208824"/>
                </a:lnTo>
                <a:lnTo>
                  <a:pt x="250850" y="1244028"/>
                </a:lnTo>
                <a:lnTo>
                  <a:pt x="283489" y="1278115"/>
                </a:lnTo>
                <a:lnTo>
                  <a:pt x="318325" y="1310449"/>
                </a:lnTo>
                <a:lnTo>
                  <a:pt x="355587" y="1340446"/>
                </a:lnTo>
                <a:lnTo>
                  <a:pt x="395541" y="1367472"/>
                </a:lnTo>
                <a:lnTo>
                  <a:pt x="438429" y="1390954"/>
                </a:lnTo>
                <a:lnTo>
                  <a:pt x="484505" y="1410246"/>
                </a:lnTo>
                <a:lnTo>
                  <a:pt x="534035" y="1424762"/>
                </a:lnTo>
                <a:lnTo>
                  <a:pt x="581190" y="1431290"/>
                </a:lnTo>
                <a:lnTo>
                  <a:pt x="625957" y="1428978"/>
                </a:lnTo>
                <a:lnTo>
                  <a:pt x="657593" y="1421307"/>
                </a:lnTo>
                <a:lnTo>
                  <a:pt x="668362" y="1418704"/>
                </a:lnTo>
                <a:lnTo>
                  <a:pt x="708456" y="1401343"/>
                </a:lnTo>
                <a:lnTo>
                  <a:pt x="746290" y="1377784"/>
                </a:lnTo>
                <a:lnTo>
                  <a:pt x="781926" y="1348905"/>
                </a:lnTo>
                <a:lnTo>
                  <a:pt x="815390" y="1315605"/>
                </a:lnTo>
                <a:lnTo>
                  <a:pt x="846747" y="1278750"/>
                </a:lnTo>
                <a:lnTo>
                  <a:pt x="869442" y="1248130"/>
                </a:lnTo>
                <a:lnTo>
                  <a:pt x="869442" y="1230909"/>
                </a:lnTo>
                <a:lnTo>
                  <a:pt x="846924" y="1262151"/>
                </a:lnTo>
                <a:lnTo>
                  <a:pt x="815759" y="1300022"/>
                </a:lnTo>
                <a:lnTo>
                  <a:pt x="782497" y="1334401"/>
                </a:lnTo>
                <a:lnTo>
                  <a:pt x="747090" y="1364373"/>
                </a:lnTo>
                <a:lnTo>
                  <a:pt x="709510" y="1388973"/>
                </a:lnTo>
                <a:lnTo>
                  <a:pt x="669696" y="1407299"/>
                </a:lnTo>
                <a:lnTo>
                  <a:pt x="627608" y="1418386"/>
                </a:lnTo>
                <a:lnTo>
                  <a:pt x="583209" y="1421307"/>
                </a:lnTo>
                <a:lnTo>
                  <a:pt x="536448" y="1415122"/>
                </a:lnTo>
                <a:lnTo>
                  <a:pt x="487781" y="1400822"/>
                </a:lnTo>
                <a:lnTo>
                  <a:pt x="442468" y="1381798"/>
                </a:lnTo>
                <a:lnTo>
                  <a:pt x="400253" y="1358658"/>
                </a:lnTo>
                <a:lnTo>
                  <a:pt x="360908" y="1331988"/>
                </a:lnTo>
                <a:lnTo>
                  <a:pt x="324205" y="1302397"/>
                </a:lnTo>
                <a:lnTo>
                  <a:pt x="289915" y="1270482"/>
                </a:lnTo>
                <a:lnTo>
                  <a:pt x="257784" y="1236827"/>
                </a:lnTo>
                <a:lnTo>
                  <a:pt x="227584" y="1202042"/>
                </a:lnTo>
                <a:lnTo>
                  <a:pt x="199097" y="1166723"/>
                </a:lnTo>
                <a:lnTo>
                  <a:pt x="172085" y="1131443"/>
                </a:lnTo>
                <a:lnTo>
                  <a:pt x="147332" y="1096429"/>
                </a:lnTo>
                <a:lnTo>
                  <a:pt x="123278" y="1057554"/>
                </a:lnTo>
                <a:lnTo>
                  <a:pt x="100393" y="1015466"/>
                </a:lnTo>
                <a:lnTo>
                  <a:pt x="79095" y="970800"/>
                </a:lnTo>
                <a:lnTo>
                  <a:pt x="59855" y="924204"/>
                </a:lnTo>
                <a:lnTo>
                  <a:pt x="43116" y="876312"/>
                </a:lnTo>
                <a:lnTo>
                  <a:pt x="29311" y="827773"/>
                </a:lnTo>
                <a:lnTo>
                  <a:pt x="18897" y="779221"/>
                </a:lnTo>
                <a:lnTo>
                  <a:pt x="12319" y="731304"/>
                </a:lnTo>
                <a:lnTo>
                  <a:pt x="10071" y="685673"/>
                </a:lnTo>
                <a:lnTo>
                  <a:pt x="10033" y="677037"/>
                </a:lnTo>
                <a:lnTo>
                  <a:pt x="10287" y="669544"/>
                </a:lnTo>
                <a:lnTo>
                  <a:pt x="16497" y="615607"/>
                </a:lnTo>
                <a:lnTo>
                  <a:pt x="28435" y="571703"/>
                </a:lnTo>
                <a:lnTo>
                  <a:pt x="46240" y="530669"/>
                </a:lnTo>
                <a:lnTo>
                  <a:pt x="69684" y="492836"/>
                </a:lnTo>
                <a:lnTo>
                  <a:pt x="98552" y="458482"/>
                </a:lnTo>
                <a:lnTo>
                  <a:pt x="132600" y="427951"/>
                </a:lnTo>
                <a:lnTo>
                  <a:pt x="171627" y="401561"/>
                </a:lnTo>
                <a:lnTo>
                  <a:pt x="215392" y="379603"/>
                </a:lnTo>
                <a:lnTo>
                  <a:pt x="331609" y="332117"/>
                </a:lnTo>
                <a:lnTo>
                  <a:pt x="379539" y="310781"/>
                </a:lnTo>
                <a:lnTo>
                  <a:pt x="424751" y="287185"/>
                </a:lnTo>
                <a:lnTo>
                  <a:pt x="467791" y="259410"/>
                </a:lnTo>
                <a:lnTo>
                  <a:pt x="509244" y="225577"/>
                </a:lnTo>
                <a:lnTo>
                  <a:pt x="549656" y="183769"/>
                </a:lnTo>
                <a:lnTo>
                  <a:pt x="584327" y="141414"/>
                </a:lnTo>
                <a:lnTo>
                  <a:pt x="594868" y="127762"/>
                </a:lnTo>
                <a:lnTo>
                  <a:pt x="624598" y="89776"/>
                </a:lnTo>
                <a:lnTo>
                  <a:pt x="655142" y="57645"/>
                </a:lnTo>
                <a:lnTo>
                  <a:pt x="690638" y="32766"/>
                </a:lnTo>
                <a:lnTo>
                  <a:pt x="735203" y="16522"/>
                </a:lnTo>
                <a:lnTo>
                  <a:pt x="792988" y="10287"/>
                </a:lnTo>
                <a:lnTo>
                  <a:pt x="814463" y="10388"/>
                </a:lnTo>
                <a:lnTo>
                  <a:pt x="835469" y="11620"/>
                </a:lnTo>
                <a:lnTo>
                  <a:pt x="855992" y="14008"/>
                </a:lnTo>
                <a:lnTo>
                  <a:pt x="869442" y="16370"/>
                </a:lnTo>
                <a:lnTo>
                  <a:pt x="869442" y="10287"/>
                </a:lnTo>
                <a:lnTo>
                  <a:pt x="869442" y="6108"/>
                </a:lnTo>
                <a:close/>
              </a:path>
            </a:pathLst>
          </a:custGeom>
          <a:solidFill>
            <a:srgbClr val="FFF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40984" y="4303763"/>
            <a:ext cx="90824" cy="91427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5711723" y="3990009"/>
            <a:ext cx="1288415" cy="977265"/>
          </a:xfrm>
          <a:custGeom>
            <a:avLst/>
            <a:gdLst/>
            <a:ahLst/>
            <a:cxnLst/>
            <a:rect l="l" t="t" r="r" b="b"/>
            <a:pathLst>
              <a:path w="1288415" h="977264">
                <a:moveTo>
                  <a:pt x="457047" y="879348"/>
                </a:moveTo>
                <a:lnTo>
                  <a:pt x="446062" y="827481"/>
                </a:lnTo>
                <a:lnTo>
                  <a:pt x="416534" y="779487"/>
                </a:lnTo>
                <a:lnTo>
                  <a:pt x="382270" y="756488"/>
                </a:lnTo>
                <a:lnTo>
                  <a:pt x="353656" y="745718"/>
                </a:lnTo>
                <a:lnTo>
                  <a:pt x="339318" y="740244"/>
                </a:lnTo>
                <a:lnTo>
                  <a:pt x="300228" y="710006"/>
                </a:lnTo>
                <a:lnTo>
                  <a:pt x="278917" y="660717"/>
                </a:lnTo>
                <a:lnTo>
                  <a:pt x="272948" y="644537"/>
                </a:lnTo>
                <a:lnTo>
                  <a:pt x="249656" y="611339"/>
                </a:lnTo>
                <a:lnTo>
                  <a:pt x="188976" y="587400"/>
                </a:lnTo>
                <a:lnTo>
                  <a:pt x="171551" y="579488"/>
                </a:lnTo>
                <a:lnTo>
                  <a:pt x="159689" y="570928"/>
                </a:lnTo>
                <a:lnTo>
                  <a:pt x="149745" y="560705"/>
                </a:lnTo>
                <a:lnTo>
                  <a:pt x="141020" y="549414"/>
                </a:lnTo>
                <a:lnTo>
                  <a:pt x="132816" y="537679"/>
                </a:lnTo>
                <a:lnTo>
                  <a:pt x="122682" y="525018"/>
                </a:lnTo>
                <a:lnTo>
                  <a:pt x="79222" y="489204"/>
                </a:lnTo>
                <a:lnTo>
                  <a:pt x="30226" y="475208"/>
                </a:lnTo>
                <a:lnTo>
                  <a:pt x="14452" y="478536"/>
                </a:lnTo>
                <a:lnTo>
                  <a:pt x="7658" y="501205"/>
                </a:lnTo>
                <a:lnTo>
                  <a:pt x="1790" y="525145"/>
                </a:lnTo>
                <a:lnTo>
                  <a:pt x="0" y="549656"/>
                </a:lnTo>
                <a:lnTo>
                  <a:pt x="5435" y="574065"/>
                </a:lnTo>
                <a:lnTo>
                  <a:pt x="24523" y="608164"/>
                </a:lnTo>
                <a:lnTo>
                  <a:pt x="44564" y="637692"/>
                </a:lnTo>
                <a:lnTo>
                  <a:pt x="57670" y="668096"/>
                </a:lnTo>
                <a:lnTo>
                  <a:pt x="55981" y="704799"/>
                </a:lnTo>
                <a:lnTo>
                  <a:pt x="51193" y="730643"/>
                </a:lnTo>
                <a:lnTo>
                  <a:pt x="52971" y="755535"/>
                </a:lnTo>
                <a:lnTo>
                  <a:pt x="84937" y="796366"/>
                </a:lnTo>
                <a:lnTo>
                  <a:pt x="131737" y="811555"/>
                </a:lnTo>
                <a:lnTo>
                  <a:pt x="147421" y="815644"/>
                </a:lnTo>
                <a:lnTo>
                  <a:pt x="182346" y="843343"/>
                </a:lnTo>
                <a:lnTo>
                  <a:pt x="187553" y="871766"/>
                </a:lnTo>
                <a:lnTo>
                  <a:pt x="189966" y="886828"/>
                </a:lnTo>
                <a:lnTo>
                  <a:pt x="216623" y="925474"/>
                </a:lnTo>
                <a:lnTo>
                  <a:pt x="267462" y="950214"/>
                </a:lnTo>
                <a:lnTo>
                  <a:pt x="305790" y="959281"/>
                </a:lnTo>
                <a:lnTo>
                  <a:pt x="380568" y="970686"/>
                </a:lnTo>
                <a:lnTo>
                  <a:pt x="426097" y="976541"/>
                </a:lnTo>
                <a:lnTo>
                  <a:pt x="446887" y="977214"/>
                </a:lnTo>
                <a:lnTo>
                  <a:pt x="455358" y="930719"/>
                </a:lnTo>
                <a:lnTo>
                  <a:pt x="457047" y="879348"/>
                </a:lnTo>
                <a:close/>
              </a:path>
              <a:path w="1288415" h="977264">
                <a:moveTo>
                  <a:pt x="852779" y="351701"/>
                </a:moveTo>
                <a:lnTo>
                  <a:pt x="851890" y="344068"/>
                </a:lnTo>
                <a:lnTo>
                  <a:pt x="849972" y="336931"/>
                </a:lnTo>
                <a:lnTo>
                  <a:pt x="840155" y="314109"/>
                </a:lnTo>
                <a:lnTo>
                  <a:pt x="812685" y="272034"/>
                </a:lnTo>
                <a:lnTo>
                  <a:pt x="802614" y="248335"/>
                </a:lnTo>
                <a:lnTo>
                  <a:pt x="800201" y="228282"/>
                </a:lnTo>
                <a:lnTo>
                  <a:pt x="802462" y="208470"/>
                </a:lnTo>
                <a:lnTo>
                  <a:pt x="807656" y="188595"/>
                </a:lnTo>
                <a:lnTo>
                  <a:pt x="814044" y="168656"/>
                </a:lnTo>
                <a:lnTo>
                  <a:pt x="819518" y="146075"/>
                </a:lnTo>
                <a:lnTo>
                  <a:pt x="822210" y="120967"/>
                </a:lnTo>
                <a:lnTo>
                  <a:pt x="821563" y="94805"/>
                </a:lnTo>
                <a:lnTo>
                  <a:pt x="816965" y="69024"/>
                </a:lnTo>
                <a:lnTo>
                  <a:pt x="808443" y="46202"/>
                </a:lnTo>
                <a:lnTo>
                  <a:pt x="795350" y="26263"/>
                </a:lnTo>
                <a:lnTo>
                  <a:pt x="777189" y="10452"/>
                </a:lnTo>
                <a:lnTo>
                  <a:pt x="753465" y="0"/>
                </a:lnTo>
                <a:lnTo>
                  <a:pt x="713536" y="18326"/>
                </a:lnTo>
                <a:lnTo>
                  <a:pt x="672973" y="38836"/>
                </a:lnTo>
                <a:lnTo>
                  <a:pt x="636549" y="63588"/>
                </a:lnTo>
                <a:lnTo>
                  <a:pt x="609066" y="94653"/>
                </a:lnTo>
                <a:lnTo>
                  <a:pt x="588289" y="137833"/>
                </a:lnTo>
                <a:lnTo>
                  <a:pt x="574522" y="178549"/>
                </a:lnTo>
                <a:lnTo>
                  <a:pt x="559003" y="216204"/>
                </a:lnTo>
                <a:lnTo>
                  <a:pt x="532917" y="250228"/>
                </a:lnTo>
                <a:lnTo>
                  <a:pt x="487527" y="279996"/>
                </a:lnTo>
                <a:lnTo>
                  <a:pt x="445617" y="303542"/>
                </a:lnTo>
                <a:lnTo>
                  <a:pt x="412991" y="331876"/>
                </a:lnTo>
                <a:lnTo>
                  <a:pt x="394385" y="365315"/>
                </a:lnTo>
                <a:lnTo>
                  <a:pt x="394563" y="404126"/>
                </a:lnTo>
                <a:lnTo>
                  <a:pt x="396595" y="411365"/>
                </a:lnTo>
                <a:lnTo>
                  <a:pt x="399516" y="418858"/>
                </a:lnTo>
                <a:lnTo>
                  <a:pt x="403707" y="426605"/>
                </a:lnTo>
                <a:lnTo>
                  <a:pt x="415836" y="444411"/>
                </a:lnTo>
                <a:lnTo>
                  <a:pt x="430212" y="462102"/>
                </a:lnTo>
                <a:lnTo>
                  <a:pt x="443496" y="480453"/>
                </a:lnTo>
                <a:lnTo>
                  <a:pt x="452348" y="500214"/>
                </a:lnTo>
                <a:lnTo>
                  <a:pt x="453745" y="505460"/>
                </a:lnTo>
                <a:lnTo>
                  <a:pt x="454380" y="510959"/>
                </a:lnTo>
                <a:lnTo>
                  <a:pt x="454126" y="516674"/>
                </a:lnTo>
                <a:lnTo>
                  <a:pt x="447040" y="541197"/>
                </a:lnTo>
                <a:lnTo>
                  <a:pt x="432168" y="559816"/>
                </a:lnTo>
                <a:lnTo>
                  <a:pt x="413600" y="576351"/>
                </a:lnTo>
                <a:lnTo>
                  <a:pt x="395452" y="594677"/>
                </a:lnTo>
                <a:lnTo>
                  <a:pt x="381889" y="616216"/>
                </a:lnTo>
                <a:lnTo>
                  <a:pt x="374954" y="638048"/>
                </a:lnTo>
                <a:lnTo>
                  <a:pt x="373748" y="659917"/>
                </a:lnTo>
                <a:lnTo>
                  <a:pt x="377418" y="681583"/>
                </a:lnTo>
                <a:lnTo>
                  <a:pt x="400748" y="731647"/>
                </a:lnTo>
                <a:lnTo>
                  <a:pt x="434568" y="775449"/>
                </a:lnTo>
                <a:lnTo>
                  <a:pt x="461340" y="804227"/>
                </a:lnTo>
                <a:lnTo>
                  <a:pt x="509181" y="854151"/>
                </a:lnTo>
                <a:lnTo>
                  <a:pt x="556145" y="900887"/>
                </a:lnTo>
                <a:lnTo>
                  <a:pt x="580364" y="920089"/>
                </a:lnTo>
                <a:lnTo>
                  <a:pt x="622744" y="897166"/>
                </a:lnTo>
                <a:lnTo>
                  <a:pt x="666534" y="870635"/>
                </a:lnTo>
                <a:lnTo>
                  <a:pt x="709218" y="840397"/>
                </a:lnTo>
                <a:lnTo>
                  <a:pt x="748360" y="806373"/>
                </a:lnTo>
                <a:lnTo>
                  <a:pt x="781481" y="768451"/>
                </a:lnTo>
                <a:lnTo>
                  <a:pt x="806094" y="726541"/>
                </a:lnTo>
                <a:lnTo>
                  <a:pt x="819746" y="680542"/>
                </a:lnTo>
                <a:lnTo>
                  <a:pt x="820623" y="671156"/>
                </a:lnTo>
                <a:lnTo>
                  <a:pt x="820470" y="662089"/>
                </a:lnTo>
                <a:lnTo>
                  <a:pt x="801230" y="606844"/>
                </a:lnTo>
                <a:lnTo>
                  <a:pt x="790981" y="588479"/>
                </a:lnTo>
                <a:lnTo>
                  <a:pt x="781278" y="569874"/>
                </a:lnTo>
                <a:lnTo>
                  <a:pt x="778611" y="564134"/>
                </a:lnTo>
                <a:lnTo>
                  <a:pt x="776579" y="558495"/>
                </a:lnTo>
                <a:lnTo>
                  <a:pt x="775055" y="552945"/>
                </a:lnTo>
                <a:lnTo>
                  <a:pt x="771982" y="527481"/>
                </a:lnTo>
                <a:lnTo>
                  <a:pt x="776135" y="502640"/>
                </a:lnTo>
                <a:lnTo>
                  <a:pt x="786663" y="477964"/>
                </a:lnTo>
                <a:lnTo>
                  <a:pt x="802741" y="453009"/>
                </a:lnTo>
                <a:lnTo>
                  <a:pt x="819188" y="430733"/>
                </a:lnTo>
                <a:lnTo>
                  <a:pt x="834555" y="408025"/>
                </a:lnTo>
                <a:lnTo>
                  <a:pt x="846378" y="384568"/>
                </a:lnTo>
                <a:lnTo>
                  <a:pt x="852271" y="360006"/>
                </a:lnTo>
                <a:lnTo>
                  <a:pt x="852779" y="351701"/>
                </a:lnTo>
                <a:close/>
              </a:path>
              <a:path w="1288415" h="977264">
                <a:moveTo>
                  <a:pt x="1288313" y="552399"/>
                </a:moveTo>
                <a:lnTo>
                  <a:pt x="1274419" y="509485"/>
                </a:lnTo>
                <a:lnTo>
                  <a:pt x="1218793" y="503262"/>
                </a:lnTo>
                <a:lnTo>
                  <a:pt x="1191183" y="504253"/>
                </a:lnTo>
                <a:lnTo>
                  <a:pt x="1166215" y="511556"/>
                </a:lnTo>
                <a:lnTo>
                  <a:pt x="1135303" y="531837"/>
                </a:lnTo>
                <a:lnTo>
                  <a:pt x="1109738" y="552462"/>
                </a:lnTo>
                <a:lnTo>
                  <a:pt x="1080820" y="567105"/>
                </a:lnTo>
                <a:lnTo>
                  <a:pt x="1039850" y="569391"/>
                </a:lnTo>
                <a:lnTo>
                  <a:pt x="1009738" y="567918"/>
                </a:lnTo>
                <a:lnTo>
                  <a:pt x="982967" y="572084"/>
                </a:lnTo>
                <a:lnTo>
                  <a:pt x="949045" y="604304"/>
                </a:lnTo>
                <a:lnTo>
                  <a:pt x="946378" y="619290"/>
                </a:lnTo>
                <a:lnTo>
                  <a:pt x="946886" y="632777"/>
                </a:lnTo>
                <a:lnTo>
                  <a:pt x="948626" y="646963"/>
                </a:lnTo>
                <a:lnTo>
                  <a:pt x="949553" y="661136"/>
                </a:lnTo>
                <a:lnTo>
                  <a:pt x="931189" y="694575"/>
                </a:lnTo>
                <a:lnTo>
                  <a:pt x="901725" y="702094"/>
                </a:lnTo>
                <a:lnTo>
                  <a:pt x="885926" y="705751"/>
                </a:lnTo>
                <a:lnTo>
                  <a:pt x="852665" y="733158"/>
                </a:lnTo>
                <a:lnTo>
                  <a:pt x="843064" y="780237"/>
                </a:lnTo>
                <a:lnTo>
                  <a:pt x="844130" y="797864"/>
                </a:lnTo>
                <a:lnTo>
                  <a:pt x="851052" y="839000"/>
                </a:lnTo>
                <a:lnTo>
                  <a:pt x="859777" y="881468"/>
                </a:lnTo>
                <a:lnTo>
                  <a:pt x="869086" y="921956"/>
                </a:lnTo>
                <a:lnTo>
                  <a:pt x="918375" y="942632"/>
                </a:lnTo>
                <a:lnTo>
                  <a:pt x="964018" y="941501"/>
                </a:lnTo>
                <a:lnTo>
                  <a:pt x="1008938" y="934453"/>
                </a:lnTo>
                <a:lnTo>
                  <a:pt x="1049655" y="919073"/>
                </a:lnTo>
                <a:lnTo>
                  <a:pt x="1082649" y="892949"/>
                </a:lnTo>
                <a:lnTo>
                  <a:pt x="1097318" y="847610"/>
                </a:lnTo>
                <a:lnTo>
                  <a:pt x="1097991" y="834440"/>
                </a:lnTo>
                <a:lnTo>
                  <a:pt x="1099032" y="821321"/>
                </a:lnTo>
                <a:lnTo>
                  <a:pt x="1118781" y="783932"/>
                </a:lnTo>
                <a:lnTo>
                  <a:pt x="1165631" y="760120"/>
                </a:lnTo>
                <a:lnTo>
                  <a:pt x="1181392" y="753198"/>
                </a:lnTo>
                <a:lnTo>
                  <a:pt x="1211935" y="725004"/>
                </a:lnTo>
                <a:lnTo>
                  <a:pt x="1215732" y="705192"/>
                </a:lnTo>
                <a:lnTo>
                  <a:pt x="1215161" y="673684"/>
                </a:lnTo>
                <a:lnTo>
                  <a:pt x="1217777" y="657555"/>
                </a:lnTo>
                <a:lnTo>
                  <a:pt x="1223124" y="646303"/>
                </a:lnTo>
                <a:lnTo>
                  <a:pt x="1230947" y="636536"/>
                </a:lnTo>
                <a:lnTo>
                  <a:pt x="1240345" y="627710"/>
                </a:lnTo>
                <a:lnTo>
                  <a:pt x="1250416" y="619264"/>
                </a:lnTo>
                <a:lnTo>
                  <a:pt x="1260830" y="609092"/>
                </a:lnTo>
                <a:lnTo>
                  <a:pt x="1270622" y="596671"/>
                </a:lnTo>
                <a:lnTo>
                  <a:pt x="1279004" y="582561"/>
                </a:lnTo>
                <a:lnTo>
                  <a:pt x="1285214" y="567347"/>
                </a:lnTo>
                <a:lnTo>
                  <a:pt x="1288313" y="552399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5327015" cy="5126990"/>
            <a:chOff x="0" y="0"/>
            <a:chExt cx="5327015" cy="5126990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1893" y="4130840"/>
              <a:ext cx="110144" cy="10909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0" y="4333910"/>
              <a:ext cx="400685" cy="792480"/>
            </a:xfrm>
            <a:custGeom>
              <a:avLst/>
              <a:gdLst/>
              <a:ahLst/>
              <a:cxnLst/>
              <a:rect l="l" t="t" r="r" b="b"/>
              <a:pathLst>
                <a:path w="400685" h="792479">
                  <a:moveTo>
                    <a:pt x="0" y="0"/>
                  </a:moveTo>
                  <a:lnTo>
                    <a:pt x="0" y="7612"/>
                  </a:lnTo>
                  <a:lnTo>
                    <a:pt x="41817" y="10436"/>
                  </a:lnTo>
                  <a:lnTo>
                    <a:pt x="87452" y="20694"/>
                  </a:lnTo>
                  <a:lnTo>
                    <a:pt x="130900" y="38326"/>
                  </a:lnTo>
                  <a:lnTo>
                    <a:pt x="173533" y="63770"/>
                  </a:lnTo>
                  <a:lnTo>
                    <a:pt x="216725" y="97462"/>
                  </a:lnTo>
                  <a:lnTo>
                    <a:pt x="247729" y="126846"/>
                  </a:lnTo>
                  <a:lnTo>
                    <a:pt x="278376" y="161145"/>
                  </a:lnTo>
                  <a:lnTo>
                    <a:pt x="307555" y="199530"/>
                  </a:lnTo>
                  <a:lnTo>
                    <a:pt x="334159" y="241174"/>
                  </a:lnTo>
                  <a:lnTo>
                    <a:pt x="357077" y="285248"/>
                  </a:lnTo>
                  <a:lnTo>
                    <a:pt x="375202" y="330925"/>
                  </a:lnTo>
                  <a:lnTo>
                    <a:pt x="387423" y="377377"/>
                  </a:lnTo>
                  <a:lnTo>
                    <a:pt x="392633" y="423776"/>
                  </a:lnTo>
                  <a:lnTo>
                    <a:pt x="389784" y="476180"/>
                  </a:lnTo>
                  <a:lnTo>
                    <a:pt x="378714" y="524491"/>
                  </a:lnTo>
                  <a:lnTo>
                    <a:pt x="360470" y="568693"/>
                  </a:lnTo>
                  <a:lnTo>
                    <a:pt x="336098" y="608771"/>
                  </a:lnTo>
                  <a:lnTo>
                    <a:pt x="306646" y="644708"/>
                  </a:lnTo>
                  <a:lnTo>
                    <a:pt x="273161" y="676488"/>
                  </a:lnTo>
                  <a:lnTo>
                    <a:pt x="236691" y="704095"/>
                  </a:lnTo>
                  <a:lnTo>
                    <a:pt x="198282" y="727513"/>
                  </a:lnTo>
                  <a:lnTo>
                    <a:pt x="158982" y="746727"/>
                  </a:lnTo>
                  <a:lnTo>
                    <a:pt x="119838" y="761719"/>
                  </a:lnTo>
                  <a:lnTo>
                    <a:pt x="60796" y="777303"/>
                  </a:lnTo>
                  <a:lnTo>
                    <a:pt x="0" y="784849"/>
                  </a:lnTo>
                  <a:lnTo>
                    <a:pt x="0" y="792452"/>
                  </a:lnTo>
                  <a:lnTo>
                    <a:pt x="62079" y="784621"/>
                  </a:lnTo>
                  <a:lnTo>
                    <a:pt x="122080" y="768431"/>
                  </a:lnTo>
                  <a:lnTo>
                    <a:pt x="162016" y="753237"/>
                  </a:lnTo>
                  <a:lnTo>
                    <a:pt x="202096" y="733698"/>
                  </a:lnTo>
                  <a:lnTo>
                    <a:pt x="241255" y="709836"/>
                  </a:lnTo>
                  <a:lnTo>
                    <a:pt x="278429" y="681676"/>
                  </a:lnTo>
                  <a:lnTo>
                    <a:pt x="312555" y="649241"/>
                  </a:lnTo>
                  <a:lnTo>
                    <a:pt x="342571" y="612556"/>
                  </a:lnTo>
                  <a:lnTo>
                    <a:pt x="367412" y="571642"/>
                  </a:lnTo>
                  <a:lnTo>
                    <a:pt x="386015" y="526525"/>
                  </a:lnTo>
                  <a:lnTo>
                    <a:pt x="397316" y="477229"/>
                  </a:lnTo>
                  <a:lnTo>
                    <a:pt x="400253" y="423776"/>
                  </a:lnTo>
                  <a:lnTo>
                    <a:pt x="394975" y="376541"/>
                  </a:lnTo>
                  <a:lnTo>
                    <a:pt x="382576" y="329270"/>
                  </a:lnTo>
                  <a:lnTo>
                    <a:pt x="364182" y="282804"/>
                  </a:lnTo>
                  <a:lnTo>
                    <a:pt x="340917" y="237987"/>
                  </a:lnTo>
                  <a:lnTo>
                    <a:pt x="313905" y="195664"/>
                  </a:lnTo>
                  <a:lnTo>
                    <a:pt x="284272" y="156678"/>
                  </a:lnTo>
                  <a:lnTo>
                    <a:pt x="253142" y="121872"/>
                  </a:lnTo>
                  <a:lnTo>
                    <a:pt x="221640" y="92090"/>
                  </a:lnTo>
                  <a:lnTo>
                    <a:pt x="177681" y="57580"/>
                  </a:lnTo>
                  <a:lnTo>
                    <a:pt x="134322" y="31521"/>
                  </a:lnTo>
                  <a:lnTo>
                    <a:pt x="90126" y="13464"/>
                  </a:lnTo>
                  <a:lnTo>
                    <a:pt x="43658" y="2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6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7046" y="1034288"/>
              <a:ext cx="170917" cy="16763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0" y="0"/>
              <a:ext cx="1379220" cy="1096645"/>
            </a:xfrm>
            <a:custGeom>
              <a:avLst/>
              <a:gdLst/>
              <a:ahLst/>
              <a:cxnLst/>
              <a:rect l="l" t="t" r="r" b="b"/>
              <a:pathLst>
                <a:path w="1379220" h="1096645">
                  <a:moveTo>
                    <a:pt x="1378968" y="0"/>
                  </a:moveTo>
                  <a:lnTo>
                    <a:pt x="1315573" y="0"/>
                  </a:lnTo>
                  <a:lnTo>
                    <a:pt x="1294370" y="28511"/>
                  </a:lnTo>
                  <a:lnTo>
                    <a:pt x="1267291" y="63616"/>
                  </a:lnTo>
                  <a:lnTo>
                    <a:pt x="1239438" y="98455"/>
                  </a:lnTo>
                  <a:lnTo>
                    <a:pt x="1210811" y="133027"/>
                  </a:lnTo>
                  <a:lnTo>
                    <a:pt x="1181411" y="167331"/>
                  </a:lnTo>
                  <a:lnTo>
                    <a:pt x="1151238" y="201367"/>
                  </a:lnTo>
                  <a:lnTo>
                    <a:pt x="1120294" y="235135"/>
                  </a:lnTo>
                  <a:lnTo>
                    <a:pt x="1088578" y="268632"/>
                  </a:lnTo>
                  <a:lnTo>
                    <a:pt x="1056093" y="301860"/>
                  </a:lnTo>
                  <a:lnTo>
                    <a:pt x="1022839" y="334816"/>
                  </a:lnTo>
                  <a:lnTo>
                    <a:pt x="988816" y="367500"/>
                  </a:lnTo>
                  <a:lnTo>
                    <a:pt x="954025" y="399911"/>
                  </a:lnTo>
                  <a:lnTo>
                    <a:pt x="918467" y="432049"/>
                  </a:lnTo>
                  <a:lnTo>
                    <a:pt x="882143" y="463913"/>
                  </a:lnTo>
                  <a:lnTo>
                    <a:pt x="845054" y="495502"/>
                  </a:lnTo>
                  <a:lnTo>
                    <a:pt x="807199" y="526816"/>
                  </a:lnTo>
                  <a:lnTo>
                    <a:pt x="768582" y="557853"/>
                  </a:lnTo>
                  <a:lnTo>
                    <a:pt x="729200" y="588613"/>
                  </a:lnTo>
                  <a:lnTo>
                    <a:pt x="689057" y="619095"/>
                  </a:lnTo>
                  <a:lnTo>
                    <a:pt x="648152" y="649298"/>
                  </a:lnTo>
                  <a:lnTo>
                    <a:pt x="606486" y="679222"/>
                  </a:lnTo>
                  <a:lnTo>
                    <a:pt x="564061" y="708866"/>
                  </a:lnTo>
                  <a:lnTo>
                    <a:pt x="520876" y="738230"/>
                  </a:lnTo>
                  <a:lnTo>
                    <a:pt x="476932" y="767311"/>
                  </a:lnTo>
                  <a:lnTo>
                    <a:pt x="432231" y="796111"/>
                  </a:lnTo>
                  <a:lnTo>
                    <a:pt x="386773" y="824627"/>
                  </a:lnTo>
                  <a:lnTo>
                    <a:pt x="340559" y="852860"/>
                  </a:lnTo>
                  <a:lnTo>
                    <a:pt x="293590" y="880808"/>
                  </a:lnTo>
                  <a:lnTo>
                    <a:pt x="245866" y="908470"/>
                  </a:lnTo>
                  <a:lnTo>
                    <a:pt x="197388" y="935847"/>
                  </a:lnTo>
                  <a:lnTo>
                    <a:pt x="148157" y="962937"/>
                  </a:lnTo>
                  <a:lnTo>
                    <a:pt x="98174" y="989739"/>
                  </a:lnTo>
                  <a:lnTo>
                    <a:pt x="47439" y="1016253"/>
                  </a:lnTo>
                  <a:lnTo>
                    <a:pt x="33723" y="1022971"/>
                  </a:lnTo>
                  <a:lnTo>
                    <a:pt x="0" y="1039834"/>
                  </a:lnTo>
                  <a:lnTo>
                    <a:pt x="0" y="1096456"/>
                  </a:lnTo>
                  <a:lnTo>
                    <a:pt x="11259" y="1091013"/>
                  </a:lnTo>
                  <a:lnTo>
                    <a:pt x="32148" y="1080674"/>
                  </a:lnTo>
                  <a:lnTo>
                    <a:pt x="121811" y="1034147"/>
                  </a:lnTo>
                  <a:lnTo>
                    <a:pt x="172176" y="1007167"/>
                  </a:lnTo>
                  <a:lnTo>
                    <a:pt x="221795" y="979893"/>
                  </a:lnTo>
                  <a:lnTo>
                    <a:pt x="270665" y="952325"/>
                  </a:lnTo>
                  <a:lnTo>
                    <a:pt x="318785" y="924464"/>
                  </a:lnTo>
                  <a:lnTo>
                    <a:pt x="366156" y="896311"/>
                  </a:lnTo>
                  <a:lnTo>
                    <a:pt x="412776" y="867867"/>
                  </a:lnTo>
                  <a:lnTo>
                    <a:pt x="458643" y="839132"/>
                  </a:lnTo>
                  <a:lnTo>
                    <a:pt x="503757" y="810108"/>
                  </a:lnTo>
                  <a:lnTo>
                    <a:pt x="548117" y="780796"/>
                  </a:lnTo>
                  <a:lnTo>
                    <a:pt x="591722" y="751196"/>
                  </a:lnTo>
                  <a:lnTo>
                    <a:pt x="634571" y="721309"/>
                  </a:lnTo>
                  <a:lnTo>
                    <a:pt x="676663" y="691137"/>
                  </a:lnTo>
                  <a:lnTo>
                    <a:pt x="717996" y="660680"/>
                  </a:lnTo>
                  <a:lnTo>
                    <a:pt x="758570" y="629940"/>
                  </a:lnTo>
                  <a:lnTo>
                    <a:pt x="798384" y="598916"/>
                  </a:lnTo>
                  <a:lnTo>
                    <a:pt x="837437" y="567610"/>
                  </a:lnTo>
                  <a:lnTo>
                    <a:pt x="875728" y="536023"/>
                  </a:lnTo>
                  <a:lnTo>
                    <a:pt x="913256" y="504156"/>
                  </a:lnTo>
                  <a:lnTo>
                    <a:pt x="950020" y="472010"/>
                  </a:lnTo>
                  <a:lnTo>
                    <a:pt x="986018" y="439585"/>
                  </a:lnTo>
                  <a:lnTo>
                    <a:pt x="1021250" y="406882"/>
                  </a:lnTo>
                  <a:lnTo>
                    <a:pt x="1055716" y="373903"/>
                  </a:lnTo>
                  <a:lnTo>
                    <a:pt x="1089413" y="340649"/>
                  </a:lnTo>
                  <a:lnTo>
                    <a:pt x="1122341" y="307119"/>
                  </a:lnTo>
                  <a:lnTo>
                    <a:pt x="1154499" y="273316"/>
                  </a:lnTo>
                  <a:lnTo>
                    <a:pt x="1185885" y="239240"/>
                  </a:lnTo>
                  <a:lnTo>
                    <a:pt x="1216500" y="204892"/>
                  </a:lnTo>
                  <a:lnTo>
                    <a:pt x="1246342" y="170273"/>
                  </a:lnTo>
                  <a:lnTo>
                    <a:pt x="1275409" y="135383"/>
                  </a:lnTo>
                  <a:lnTo>
                    <a:pt x="1303702" y="100224"/>
                  </a:lnTo>
                  <a:lnTo>
                    <a:pt x="1331218" y="64797"/>
                  </a:lnTo>
                  <a:lnTo>
                    <a:pt x="1357957" y="29103"/>
                  </a:lnTo>
                  <a:lnTo>
                    <a:pt x="1378968" y="0"/>
                  </a:lnTo>
                  <a:close/>
                </a:path>
              </a:pathLst>
            </a:custGeom>
            <a:solidFill>
              <a:srgbClr val="DFED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60547" y="0"/>
              <a:ext cx="1953260" cy="1224915"/>
            </a:xfrm>
            <a:custGeom>
              <a:avLst/>
              <a:gdLst/>
              <a:ahLst/>
              <a:cxnLst/>
              <a:rect l="l" t="t" r="r" b="b"/>
              <a:pathLst>
                <a:path w="1953260" h="1224915">
                  <a:moveTo>
                    <a:pt x="1108100" y="61976"/>
                  </a:moveTo>
                  <a:lnTo>
                    <a:pt x="1105687" y="55257"/>
                  </a:lnTo>
                  <a:lnTo>
                    <a:pt x="1096124" y="40132"/>
                  </a:lnTo>
                  <a:lnTo>
                    <a:pt x="1080985" y="18732"/>
                  </a:lnTo>
                  <a:lnTo>
                    <a:pt x="1066990" y="0"/>
                  </a:lnTo>
                  <a:lnTo>
                    <a:pt x="0" y="0"/>
                  </a:lnTo>
                  <a:lnTo>
                    <a:pt x="48818" y="17208"/>
                  </a:lnTo>
                  <a:lnTo>
                    <a:pt x="111277" y="26035"/>
                  </a:lnTo>
                  <a:lnTo>
                    <a:pt x="137871" y="26885"/>
                  </a:lnTo>
                  <a:lnTo>
                    <a:pt x="164249" y="28956"/>
                  </a:lnTo>
                  <a:lnTo>
                    <a:pt x="189979" y="33896"/>
                  </a:lnTo>
                  <a:lnTo>
                    <a:pt x="214655" y="43307"/>
                  </a:lnTo>
                  <a:lnTo>
                    <a:pt x="245795" y="65887"/>
                  </a:lnTo>
                  <a:lnTo>
                    <a:pt x="273100" y="91909"/>
                  </a:lnTo>
                  <a:lnTo>
                    <a:pt x="302552" y="115658"/>
                  </a:lnTo>
                  <a:lnTo>
                    <a:pt x="340131" y="131445"/>
                  </a:lnTo>
                  <a:lnTo>
                    <a:pt x="368833" y="134366"/>
                  </a:lnTo>
                  <a:lnTo>
                    <a:pt x="393954" y="132613"/>
                  </a:lnTo>
                  <a:lnTo>
                    <a:pt x="419100" y="128130"/>
                  </a:lnTo>
                  <a:lnTo>
                    <a:pt x="444030" y="122097"/>
                  </a:lnTo>
                  <a:lnTo>
                    <a:pt x="468528" y="115697"/>
                  </a:lnTo>
                  <a:lnTo>
                    <a:pt x="484505" y="112052"/>
                  </a:lnTo>
                  <a:lnTo>
                    <a:pt x="500087" y="109334"/>
                  </a:lnTo>
                  <a:lnTo>
                    <a:pt x="515277" y="107645"/>
                  </a:lnTo>
                  <a:lnTo>
                    <a:pt x="530123" y="107061"/>
                  </a:lnTo>
                  <a:lnTo>
                    <a:pt x="553339" y="108686"/>
                  </a:lnTo>
                  <a:lnTo>
                    <a:pt x="575881" y="113779"/>
                  </a:lnTo>
                  <a:lnTo>
                    <a:pt x="597928" y="122770"/>
                  </a:lnTo>
                  <a:lnTo>
                    <a:pt x="619658" y="136017"/>
                  </a:lnTo>
                  <a:lnTo>
                    <a:pt x="678713" y="181825"/>
                  </a:lnTo>
                  <a:lnTo>
                    <a:pt x="710806" y="200939"/>
                  </a:lnTo>
                  <a:lnTo>
                    <a:pt x="748055" y="212471"/>
                  </a:lnTo>
                  <a:lnTo>
                    <a:pt x="791616" y="215773"/>
                  </a:lnTo>
                  <a:lnTo>
                    <a:pt x="845058" y="210870"/>
                  </a:lnTo>
                  <a:lnTo>
                    <a:pt x="896340" y="197332"/>
                  </a:lnTo>
                  <a:lnTo>
                    <a:pt x="945095" y="176923"/>
                  </a:lnTo>
                  <a:lnTo>
                    <a:pt x="990993" y="151409"/>
                  </a:lnTo>
                  <a:lnTo>
                    <a:pt x="1033691" y="122580"/>
                  </a:lnTo>
                  <a:lnTo>
                    <a:pt x="1072832" y="92176"/>
                  </a:lnTo>
                  <a:lnTo>
                    <a:pt x="1108100" y="61976"/>
                  </a:lnTo>
                  <a:close/>
                </a:path>
                <a:path w="1953260" h="1224915">
                  <a:moveTo>
                    <a:pt x="1180706" y="596874"/>
                  </a:moveTo>
                  <a:lnTo>
                    <a:pt x="1179639" y="550430"/>
                  </a:lnTo>
                  <a:lnTo>
                    <a:pt x="1168463" y="503885"/>
                  </a:lnTo>
                  <a:lnTo>
                    <a:pt x="1152042" y="460502"/>
                  </a:lnTo>
                  <a:lnTo>
                    <a:pt x="1113078" y="377532"/>
                  </a:lnTo>
                  <a:lnTo>
                    <a:pt x="1083665" y="317728"/>
                  </a:lnTo>
                  <a:lnTo>
                    <a:pt x="1057960" y="269036"/>
                  </a:lnTo>
                  <a:lnTo>
                    <a:pt x="1043711" y="248920"/>
                  </a:lnTo>
                  <a:lnTo>
                    <a:pt x="1043584" y="248920"/>
                  </a:lnTo>
                  <a:lnTo>
                    <a:pt x="997521" y="258775"/>
                  </a:lnTo>
                  <a:lnTo>
                    <a:pt x="949109" y="271284"/>
                  </a:lnTo>
                  <a:lnTo>
                    <a:pt x="900112" y="287108"/>
                  </a:lnTo>
                  <a:lnTo>
                    <a:pt x="852297" y="306870"/>
                  </a:lnTo>
                  <a:lnTo>
                    <a:pt x="807427" y="331190"/>
                  </a:lnTo>
                  <a:lnTo>
                    <a:pt x="767270" y="360692"/>
                  </a:lnTo>
                  <a:lnTo>
                    <a:pt x="733602" y="396011"/>
                  </a:lnTo>
                  <a:lnTo>
                    <a:pt x="708177" y="437769"/>
                  </a:lnTo>
                  <a:lnTo>
                    <a:pt x="698969" y="471957"/>
                  </a:lnTo>
                  <a:lnTo>
                    <a:pt x="699846" y="506158"/>
                  </a:lnTo>
                  <a:lnTo>
                    <a:pt x="705891" y="540461"/>
                  </a:lnTo>
                  <a:lnTo>
                    <a:pt x="712114" y="574929"/>
                  </a:lnTo>
                  <a:lnTo>
                    <a:pt x="711466" y="611720"/>
                  </a:lnTo>
                  <a:lnTo>
                    <a:pt x="700125" y="643826"/>
                  </a:lnTo>
                  <a:lnTo>
                    <a:pt x="679373" y="672515"/>
                  </a:lnTo>
                  <a:lnTo>
                    <a:pt x="650519" y="699008"/>
                  </a:lnTo>
                  <a:lnTo>
                    <a:pt x="625335" y="718388"/>
                  </a:lnTo>
                  <a:lnTo>
                    <a:pt x="601192" y="738632"/>
                  </a:lnTo>
                  <a:lnTo>
                    <a:pt x="580593" y="760984"/>
                  </a:lnTo>
                  <a:lnTo>
                    <a:pt x="566064" y="786638"/>
                  </a:lnTo>
                  <a:lnTo>
                    <a:pt x="560870" y="823188"/>
                  </a:lnTo>
                  <a:lnTo>
                    <a:pt x="567690" y="857973"/>
                  </a:lnTo>
                  <a:lnTo>
                    <a:pt x="577824" y="892390"/>
                  </a:lnTo>
                  <a:lnTo>
                    <a:pt x="582574" y="927862"/>
                  </a:lnTo>
                  <a:lnTo>
                    <a:pt x="578510" y="951230"/>
                  </a:lnTo>
                  <a:lnTo>
                    <a:pt x="569391" y="973074"/>
                  </a:lnTo>
                  <a:lnTo>
                    <a:pt x="557174" y="993978"/>
                  </a:lnTo>
                  <a:lnTo>
                    <a:pt x="543839" y="1014476"/>
                  </a:lnTo>
                  <a:lnTo>
                    <a:pt x="523582" y="1052982"/>
                  </a:lnTo>
                  <a:lnTo>
                    <a:pt x="510108" y="1098702"/>
                  </a:lnTo>
                  <a:lnTo>
                    <a:pt x="507619" y="1146175"/>
                  </a:lnTo>
                  <a:lnTo>
                    <a:pt x="520293" y="1189939"/>
                  </a:lnTo>
                  <a:lnTo>
                    <a:pt x="552348" y="1224534"/>
                  </a:lnTo>
                  <a:lnTo>
                    <a:pt x="601167" y="1217206"/>
                  </a:lnTo>
                  <a:lnTo>
                    <a:pt x="651370" y="1207655"/>
                  </a:lnTo>
                  <a:lnTo>
                    <a:pt x="698576" y="1191996"/>
                  </a:lnTo>
                  <a:lnTo>
                    <a:pt x="738403" y="1166368"/>
                  </a:lnTo>
                  <a:lnTo>
                    <a:pt x="769493" y="1131925"/>
                  </a:lnTo>
                  <a:lnTo>
                    <a:pt x="816889" y="1064615"/>
                  </a:lnTo>
                  <a:lnTo>
                    <a:pt x="843724" y="1035964"/>
                  </a:lnTo>
                  <a:lnTo>
                    <a:pt x="879690" y="1013472"/>
                  </a:lnTo>
                  <a:lnTo>
                    <a:pt x="930046" y="999236"/>
                  </a:lnTo>
                  <a:lnTo>
                    <a:pt x="977849" y="988364"/>
                  </a:lnTo>
                  <a:lnTo>
                    <a:pt x="1019378" y="970635"/>
                  </a:lnTo>
                  <a:lnTo>
                    <a:pt x="1050886" y="944689"/>
                  </a:lnTo>
                  <a:lnTo>
                    <a:pt x="1068590" y="909129"/>
                  </a:lnTo>
                  <a:lnTo>
                    <a:pt x="1068730" y="862584"/>
                  </a:lnTo>
                  <a:lnTo>
                    <a:pt x="1059815" y="833907"/>
                  </a:lnTo>
                  <a:lnTo>
                    <a:pt x="1048575" y="804354"/>
                  </a:lnTo>
                  <a:lnTo>
                    <a:pt x="1041412" y="774433"/>
                  </a:lnTo>
                  <a:lnTo>
                    <a:pt x="1044727" y="744601"/>
                  </a:lnTo>
                  <a:lnTo>
                    <a:pt x="1060234" y="719251"/>
                  </a:lnTo>
                  <a:lnTo>
                    <a:pt x="1082319" y="703199"/>
                  </a:lnTo>
                  <a:lnTo>
                    <a:pt x="1107732" y="690778"/>
                  </a:lnTo>
                  <a:lnTo>
                    <a:pt x="1133246" y="676275"/>
                  </a:lnTo>
                  <a:lnTo>
                    <a:pt x="1166863" y="639914"/>
                  </a:lnTo>
                  <a:lnTo>
                    <a:pt x="1180706" y="596874"/>
                  </a:lnTo>
                  <a:close/>
                </a:path>
                <a:path w="1953260" h="1224915">
                  <a:moveTo>
                    <a:pt x="1953056" y="820343"/>
                  </a:moveTo>
                  <a:lnTo>
                    <a:pt x="1950745" y="776986"/>
                  </a:lnTo>
                  <a:lnTo>
                    <a:pt x="1935492" y="734822"/>
                  </a:lnTo>
                  <a:lnTo>
                    <a:pt x="1898294" y="662647"/>
                  </a:lnTo>
                  <a:lnTo>
                    <a:pt x="1886077" y="627075"/>
                  </a:lnTo>
                  <a:lnTo>
                    <a:pt x="1884616" y="588137"/>
                  </a:lnTo>
                  <a:lnTo>
                    <a:pt x="1898802" y="543052"/>
                  </a:lnTo>
                  <a:lnTo>
                    <a:pt x="1914829" y="501345"/>
                  </a:lnTo>
                  <a:lnTo>
                    <a:pt x="1920913" y="460730"/>
                  </a:lnTo>
                  <a:lnTo>
                    <a:pt x="1913686" y="423151"/>
                  </a:lnTo>
                  <a:lnTo>
                    <a:pt x="1889785" y="390550"/>
                  </a:lnTo>
                  <a:lnTo>
                    <a:pt x="1845843" y="364871"/>
                  </a:lnTo>
                  <a:lnTo>
                    <a:pt x="1780171" y="347751"/>
                  </a:lnTo>
                  <a:lnTo>
                    <a:pt x="1747901" y="336638"/>
                  </a:lnTo>
                  <a:lnTo>
                    <a:pt x="1721383" y="317754"/>
                  </a:lnTo>
                  <a:lnTo>
                    <a:pt x="1706295" y="292379"/>
                  </a:lnTo>
                  <a:lnTo>
                    <a:pt x="1703400" y="267335"/>
                  </a:lnTo>
                  <a:lnTo>
                    <a:pt x="1705660" y="241820"/>
                  </a:lnTo>
                  <a:lnTo>
                    <a:pt x="1706016" y="215011"/>
                  </a:lnTo>
                  <a:lnTo>
                    <a:pt x="1690103" y="169862"/>
                  </a:lnTo>
                  <a:lnTo>
                    <a:pt x="1657134" y="135864"/>
                  </a:lnTo>
                  <a:lnTo>
                    <a:pt x="1612773" y="111163"/>
                  </a:lnTo>
                  <a:lnTo>
                    <a:pt x="1562696" y="93929"/>
                  </a:lnTo>
                  <a:lnTo>
                    <a:pt x="1512595" y="82296"/>
                  </a:lnTo>
                  <a:lnTo>
                    <a:pt x="1425206" y="67703"/>
                  </a:lnTo>
                  <a:lnTo>
                    <a:pt x="1358709" y="57289"/>
                  </a:lnTo>
                  <a:lnTo>
                    <a:pt x="1298308" y="48831"/>
                  </a:lnTo>
                  <a:lnTo>
                    <a:pt x="1259992" y="45339"/>
                  </a:lnTo>
                  <a:lnTo>
                    <a:pt x="1256436" y="45339"/>
                  </a:lnTo>
                  <a:lnTo>
                    <a:pt x="1238173" y="86029"/>
                  </a:lnTo>
                  <a:lnTo>
                    <a:pt x="1223403" y="128879"/>
                  </a:lnTo>
                  <a:lnTo>
                    <a:pt x="1211389" y="173964"/>
                  </a:lnTo>
                  <a:lnTo>
                    <a:pt x="1203731" y="220306"/>
                  </a:lnTo>
                  <a:lnTo>
                    <a:pt x="1201966" y="266966"/>
                  </a:lnTo>
                  <a:lnTo>
                    <a:pt x="1207668" y="312978"/>
                  </a:lnTo>
                  <a:lnTo>
                    <a:pt x="1222425" y="357416"/>
                  </a:lnTo>
                  <a:lnTo>
                    <a:pt x="1247800" y="399288"/>
                  </a:lnTo>
                  <a:lnTo>
                    <a:pt x="1307693" y="442874"/>
                  </a:lnTo>
                  <a:lnTo>
                    <a:pt x="1379118" y="471678"/>
                  </a:lnTo>
                  <a:lnTo>
                    <a:pt x="1413522" y="492302"/>
                  </a:lnTo>
                  <a:lnTo>
                    <a:pt x="1437627" y="518350"/>
                  </a:lnTo>
                  <a:lnTo>
                    <a:pt x="1453299" y="549554"/>
                  </a:lnTo>
                  <a:lnTo>
                    <a:pt x="1462430" y="585597"/>
                  </a:lnTo>
                  <a:lnTo>
                    <a:pt x="1466888" y="614807"/>
                  </a:lnTo>
                  <a:lnTo>
                    <a:pt x="1472692" y="643839"/>
                  </a:lnTo>
                  <a:lnTo>
                    <a:pt x="1498879" y="695960"/>
                  </a:lnTo>
                  <a:lnTo>
                    <a:pt x="1530388" y="720001"/>
                  </a:lnTo>
                  <a:lnTo>
                    <a:pt x="1566926" y="733996"/>
                  </a:lnTo>
                  <a:lnTo>
                    <a:pt x="1604975" y="745439"/>
                  </a:lnTo>
                  <a:lnTo>
                    <a:pt x="1640992" y="761746"/>
                  </a:lnTo>
                  <a:lnTo>
                    <a:pt x="1660652" y="777354"/>
                  </a:lnTo>
                  <a:lnTo>
                    <a:pt x="1676222" y="795959"/>
                  </a:lnTo>
                  <a:lnTo>
                    <a:pt x="1689138" y="816457"/>
                  </a:lnTo>
                  <a:lnTo>
                    <a:pt x="1700809" y="837692"/>
                  </a:lnTo>
                  <a:lnTo>
                    <a:pt x="1728457" y="876541"/>
                  </a:lnTo>
                  <a:lnTo>
                    <a:pt x="1767801" y="913599"/>
                  </a:lnTo>
                  <a:lnTo>
                    <a:pt x="1815426" y="941336"/>
                  </a:lnTo>
                  <a:lnTo>
                    <a:pt x="1867941" y="952246"/>
                  </a:lnTo>
                  <a:lnTo>
                    <a:pt x="1876742" y="951915"/>
                  </a:lnTo>
                  <a:lnTo>
                    <a:pt x="1923199" y="906335"/>
                  </a:lnTo>
                  <a:lnTo>
                    <a:pt x="1941817" y="863854"/>
                  </a:lnTo>
                  <a:lnTo>
                    <a:pt x="1953056" y="820343"/>
                  </a:lnTo>
                  <a:close/>
                </a:path>
              </a:pathLst>
            </a:custGeom>
            <a:solidFill>
              <a:srgbClr val="FDEB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5732" y="663460"/>
              <a:ext cx="5081270" cy="3804285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B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31878" y="2664205"/>
            <a:ext cx="913765" cy="1063625"/>
          </a:xfrm>
          <a:custGeom>
            <a:avLst/>
            <a:gdLst/>
            <a:ahLst/>
            <a:cxnLst/>
            <a:rect l="l" t="t" r="r" b="b"/>
            <a:pathLst>
              <a:path w="913765" h="1063625">
                <a:moveTo>
                  <a:pt x="234957" y="0"/>
                </a:moveTo>
                <a:lnTo>
                  <a:pt x="187692" y="3834"/>
                </a:lnTo>
                <a:lnTo>
                  <a:pt x="142523" y="16349"/>
                </a:lnTo>
                <a:lnTo>
                  <a:pt x="100604" y="39063"/>
                </a:lnTo>
                <a:lnTo>
                  <a:pt x="63086" y="73493"/>
                </a:lnTo>
                <a:lnTo>
                  <a:pt x="31122" y="121157"/>
                </a:lnTo>
                <a:lnTo>
                  <a:pt x="14161" y="160308"/>
                </a:lnTo>
                <a:lnTo>
                  <a:pt x="3940" y="199570"/>
                </a:lnTo>
                <a:lnTo>
                  <a:pt x="0" y="238849"/>
                </a:lnTo>
                <a:lnTo>
                  <a:pt x="1880" y="278048"/>
                </a:lnTo>
                <a:lnTo>
                  <a:pt x="9124" y="317070"/>
                </a:lnTo>
                <a:lnTo>
                  <a:pt x="21271" y="355819"/>
                </a:lnTo>
                <a:lnTo>
                  <a:pt x="37862" y="394198"/>
                </a:lnTo>
                <a:lnTo>
                  <a:pt x="58440" y="432112"/>
                </a:lnTo>
                <a:lnTo>
                  <a:pt x="82544" y="469463"/>
                </a:lnTo>
                <a:lnTo>
                  <a:pt x="109715" y="506155"/>
                </a:lnTo>
                <a:lnTo>
                  <a:pt x="139496" y="542092"/>
                </a:lnTo>
                <a:lnTo>
                  <a:pt x="171426" y="577177"/>
                </a:lnTo>
                <a:lnTo>
                  <a:pt x="205047" y="611314"/>
                </a:lnTo>
                <a:lnTo>
                  <a:pt x="239900" y="644407"/>
                </a:lnTo>
                <a:lnTo>
                  <a:pt x="275527" y="676359"/>
                </a:lnTo>
                <a:lnTo>
                  <a:pt x="311467" y="707073"/>
                </a:lnTo>
                <a:lnTo>
                  <a:pt x="347262" y="736453"/>
                </a:lnTo>
                <a:lnTo>
                  <a:pt x="382453" y="764403"/>
                </a:lnTo>
                <a:lnTo>
                  <a:pt x="416581" y="790827"/>
                </a:lnTo>
                <a:lnTo>
                  <a:pt x="479813" y="838707"/>
                </a:lnTo>
                <a:lnTo>
                  <a:pt x="514992" y="865251"/>
                </a:lnTo>
                <a:lnTo>
                  <a:pt x="562483" y="899715"/>
                </a:lnTo>
                <a:lnTo>
                  <a:pt x="609325" y="930662"/>
                </a:lnTo>
                <a:lnTo>
                  <a:pt x="655449" y="958262"/>
                </a:lnTo>
                <a:lnTo>
                  <a:pt x="700790" y="982685"/>
                </a:lnTo>
                <a:lnTo>
                  <a:pt x="745279" y="1004102"/>
                </a:lnTo>
                <a:lnTo>
                  <a:pt x="788851" y="1022683"/>
                </a:lnTo>
                <a:lnTo>
                  <a:pt x="831438" y="1038599"/>
                </a:lnTo>
                <a:lnTo>
                  <a:pt x="872974" y="1052020"/>
                </a:lnTo>
                <a:lnTo>
                  <a:pt x="913391" y="1063117"/>
                </a:lnTo>
                <a:lnTo>
                  <a:pt x="913391" y="1043178"/>
                </a:lnTo>
                <a:lnTo>
                  <a:pt x="874123" y="1032133"/>
                </a:lnTo>
                <a:lnTo>
                  <a:pt x="833824" y="1018866"/>
                </a:lnTo>
                <a:lnTo>
                  <a:pt x="792543" y="1003205"/>
                </a:lnTo>
                <a:lnTo>
                  <a:pt x="750331" y="984980"/>
                </a:lnTo>
                <a:lnTo>
                  <a:pt x="707238" y="964018"/>
                </a:lnTo>
                <a:lnTo>
                  <a:pt x="663314" y="940148"/>
                </a:lnTo>
                <a:lnTo>
                  <a:pt x="618609" y="913198"/>
                </a:lnTo>
                <a:lnTo>
                  <a:pt x="573173" y="882998"/>
                </a:lnTo>
                <a:lnTo>
                  <a:pt x="491751" y="823468"/>
                </a:lnTo>
                <a:lnTo>
                  <a:pt x="426486" y="774093"/>
                </a:lnTo>
                <a:lnTo>
                  <a:pt x="391224" y="746754"/>
                </a:lnTo>
                <a:lnTo>
                  <a:pt x="354897" y="717802"/>
                </a:lnTo>
                <a:lnTo>
                  <a:pt x="318017" y="687355"/>
                </a:lnTo>
                <a:lnTo>
                  <a:pt x="281099" y="655529"/>
                </a:lnTo>
                <a:lnTo>
                  <a:pt x="244659" y="622440"/>
                </a:lnTo>
                <a:lnTo>
                  <a:pt x="209209" y="588205"/>
                </a:lnTo>
                <a:lnTo>
                  <a:pt x="175266" y="552940"/>
                </a:lnTo>
                <a:lnTo>
                  <a:pt x="143342" y="516763"/>
                </a:lnTo>
                <a:lnTo>
                  <a:pt x="113953" y="479789"/>
                </a:lnTo>
                <a:lnTo>
                  <a:pt x="87614" y="442135"/>
                </a:lnTo>
                <a:lnTo>
                  <a:pt x="64837" y="403919"/>
                </a:lnTo>
                <a:lnTo>
                  <a:pt x="46139" y="365256"/>
                </a:lnTo>
                <a:lnTo>
                  <a:pt x="32033" y="326263"/>
                </a:lnTo>
                <a:lnTo>
                  <a:pt x="23034" y="287056"/>
                </a:lnTo>
                <a:lnTo>
                  <a:pt x="19656" y="247753"/>
                </a:lnTo>
                <a:lnTo>
                  <a:pt x="22413" y="208469"/>
                </a:lnTo>
                <a:lnTo>
                  <a:pt x="31821" y="169323"/>
                </a:lnTo>
                <a:lnTo>
                  <a:pt x="48394" y="130429"/>
                </a:lnTo>
                <a:lnTo>
                  <a:pt x="76869" y="87377"/>
                </a:lnTo>
                <a:lnTo>
                  <a:pt x="110325" y="55791"/>
                </a:lnTo>
                <a:lnTo>
                  <a:pt x="148073" y="34581"/>
                </a:lnTo>
                <a:lnTo>
                  <a:pt x="189423" y="22655"/>
                </a:lnTo>
                <a:lnTo>
                  <a:pt x="233687" y="18923"/>
                </a:lnTo>
                <a:lnTo>
                  <a:pt x="279940" y="22256"/>
                </a:lnTo>
                <a:lnTo>
                  <a:pt x="327700" y="31538"/>
                </a:lnTo>
                <a:lnTo>
                  <a:pt x="376292" y="45688"/>
                </a:lnTo>
                <a:lnTo>
                  <a:pt x="425043" y="63626"/>
                </a:lnTo>
                <a:lnTo>
                  <a:pt x="473279" y="84275"/>
                </a:lnTo>
                <a:lnTo>
                  <a:pt x="520326" y="106552"/>
                </a:lnTo>
                <a:lnTo>
                  <a:pt x="567685" y="129266"/>
                </a:lnTo>
                <a:lnTo>
                  <a:pt x="615519" y="151315"/>
                </a:lnTo>
                <a:lnTo>
                  <a:pt x="663512" y="172828"/>
                </a:lnTo>
                <a:lnTo>
                  <a:pt x="758705" y="214756"/>
                </a:lnTo>
                <a:lnTo>
                  <a:pt x="835762" y="247840"/>
                </a:lnTo>
                <a:lnTo>
                  <a:pt x="874541" y="264870"/>
                </a:lnTo>
                <a:lnTo>
                  <a:pt x="913391" y="282448"/>
                </a:lnTo>
                <a:lnTo>
                  <a:pt x="913391" y="260604"/>
                </a:lnTo>
                <a:lnTo>
                  <a:pt x="839763" y="228203"/>
                </a:lnTo>
                <a:lnTo>
                  <a:pt x="766706" y="196850"/>
                </a:lnTo>
                <a:lnTo>
                  <a:pt x="671553" y="154962"/>
                </a:lnTo>
                <a:lnTo>
                  <a:pt x="623657" y="133546"/>
                </a:lnTo>
                <a:lnTo>
                  <a:pt x="576011" y="111684"/>
                </a:lnTo>
                <a:lnTo>
                  <a:pt x="528962" y="89281"/>
                </a:lnTo>
                <a:lnTo>
                  <a:pt x="493699" y="72172"/>
                </a:lnTo>
                <a:lnTo>
                  <a:pt x="450481" y="52700"/>
                </a:lnTo>
                <a:lnTo>
                  <a:pt x="401152" y="33305"/>
                </a:lnTo>
                <a:lnTo>
                  <a:pt x="347559" y="16430"/>
                </a:lnTo>
                <a:lnTo>
                  <a:pt x="291545" y="4514"/>
                </a:lnTo>
                <a:lnTo>
                  <a:pt x="234957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7342" y="591566"/>
            <a:ext cx="90009" cy="9182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0299" y="3800347"/>
            <a:ext cx="145791" cy="14403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407664" y="1523"/>
            <a:ext cx="1137920" cy="988060"/>
          </a:xfrm>
          <a:custGeom>
            <a:avLst/>
            <a:gdLst/>
            <a:ahLst/>
            <a:cxnLst/>
            <a:rect l="l" t="t" r="r" b="b"/>
            <a:pathLst>
              <a:path w="1137920" h="988060">
                <a:moveTo>
                  <a:pt x="1125220" y="0"/>
                </a:moveTo>
                <a:lnTo>
                  <a:pt x="0" y="0"/>
                </a:lnTo>
                <a:lnTo>
                  <a:pt x="12746" y="48745"/>
                </a:lnTo>
                <a:lnTo>
                  <a:pt x="27040" y="97290"/>
                </a:lnTo>
                <a:lnTo>
                  <a:pt x="42838" y="145554"/>
                </a:lnTo>
                <a:lnTo>
                  <a:pt x="60100" y="193454"/>
                </a:lnTo>
                <a:lnTo>
                  <a:pt x="78785" y="240910"/>
                </a:lnTo>
                <a:lnTo>
                  <a:pt x="98852" y="287840"/>
                </a:lnTo>
                <a:lnTo>
                  <a:pt x="120259" y="334161"/>
                </a:lnTo>
                <a:lnTo>
                  <a:pt x="142965" y="379792"/>
                </a:lnTo>
                <a:lnTo>
                  <a:pt x="166930" y="424652"/>
                </a:lnTo>
                <a:lnTo>
                  <a:pt x="192112" y="468659"/>
                </a:lnTo>
                <a:lnTo>
                  <a:pt x="218469" y="511731"/>
                </a:lnTo>
                <a:lnTo>
                  <a:pt x="245962" y="553787"/>
                </a:lnTo>
                <a:lnTo>
                  <a:pt x="274548" y="594745"/>
                </a:lnTo>
                <a:lnTo>
                  <a:pt x="304186" y="634523"/>
                </a:lnTo>
                <a:lnTo>
                  <a:pt x="334836" y="673039"/>
                </a:lnTo>
                <a:lnTo>
                  <a:pt x="366456" y="710212"/>
                </a:lnTo>
                <a:lnTo>
                  <a:pt x="399005" y="745960"/>
                </a:lnTo>
                <a:lnTo>
                  <a:pt x="432442" y="780202"/>
                </a:lnTo>
                <a:lnTo>
                  <a:pt x="466726" y="812856"/>
                </a:lnTo>
                <a:lnTo>
                  <a:pt x="501815" y="843840"/>
                </a:lnTo>
                <a:lnTo>
                  <a:pt x="537668" y="873073"/>
                </a:lnTo>
                <a:lnTo>
                  <a:pt x="574245" y="900472"/>
                </a:lnTo>
                <a:lnTo>
                  <a:pt x="611505" y="925956"/>
                </a:lnTo>
                <a:lnTo>
                  <a:pt x="648747" y="947229"/>
                </a:lnTo>
                <a:lnTo>
                  <a:pt x="688466" y="965073"/>
                </a:lnTo>
                <a:lnTo>
                  <a:pt x="747061" y="981932"/>
                </a:lnTo>
                <a:lnTo>
                  <a:pt x="806703" y="987933"/>
                </a:lnTo>
                <a:lnTo>
                  <a:pt x="839235" y="985980"/>
                </a:lnTo>
                <a:lnTo>
                  <a:pt x="901680" y="969502"/>
                </a:lnTo>
                <a:lnTo>
                  <a:pt x="967688" y="925464"/>
                </a:lnTo>
                <a:lnTo>
                  <a:pt x="998102" y="890053"/>
                </a:lnTo>
                <a:lnTo>
                  <a:pt x="1022921" y="849661"/>
                </a:lnTo>
                <a:lnTo>
                  <a:pt x="1043041" y="805777"/>
                </a:lnTo>
                <a:lnTo>
                  <a:pt x="1059358" y="759889"/>
                </a:lnTo>
                <a:lnTo>
                  <a:pt x="1072769" y="713486"/>
                </a:lnTo>
                <a:lnTo>
                  <a:pt x="1085208" y="663544"/>
                </a:lnTo>
                <a:lnTo>
                  <a:pt x="1096341" y="613294"/>
                </a:lnTo>
                <a:lnTo>
                  <a:pt x="1106160" y="562774"/>
                </a:lnTo>
                <a:lnTo>
                  <a:pt x="1114658" y="512021"/>
                </a:lnTo>
                <a:lnTo>
                  <a:pt x="1121825" y="461073"/>
                </a:lnTo>
                <a:lnTo>
                  <a:pt x="1127656" y="409967"/>
                </a:lnTo>
                <a:lnTo>
                  <a:pt x="1132141" y="358743"/>
                </a:lnTo>
                <a:lnTo>
                  <a:pt x="1135273" y="307437"/>
                </a:lnTo>
                <a:lnTo>
                  <a:pt x="1137045" y="256086"/>
                </a:lnTo>
                <a:lnTo>
                  <a:pt x="1137448" y="204730"/>
                </a:lnTo>
                <a:lnTo>
                  <a:pt x="1136475" y="153406"/>
                </a:lnTo>
                <a:lnTo>
                  <a:pt x="1134117" y="102150"/>
                </a:lnTo>
                <a:lnTo>
                  <a:pt x="1130368" y="51002"/>
                </a:lnTo>
                <a:lnTo>
                  <a:pt x="1125220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39386" y="4226052"/>
            <a:ext cx="1986914" cy="919480"/>
          </a:xfrm>
          <a:custGeom>
            <a:avLst/>
            <a:gdLst/>
            <a:ahLst/>
            <a:cxnLst/>
            <a:rect l="l" t="t" r="r" b="b"/>
            <a:pathLst>
              <a:path w="1986915" h="919479">
                <a:moveTo>
                  <a:pt x="1325749" y="0"/>
                </a:moveTo>
                <a:lnTo>
                  <a:pt x="1277937" y="925"/>
                </a:lnTo>
                <a:lnTo>
                  <a:pt x="1229757" y="3673"/>
                </a:lnTo>
                <a:lnTo>
                  <a:pt x="1181289" y="8203"/>
                </a:lnTo>
                <a:lnTo>
                  <a:pt x="1132615" y="14474"/>
                </a:lnTo>
                <a:lnTo>
                  <a:pt x="1083815" y="22446"/>
                </a:lnTo>
                <a:lnTo>
                  <a:pt x="1034972" y="32077"/>
                </a:lnTo>
                <a:lnTo>
                  <a:pt x="986167" y="43327"/>
                </a:lnTo>
                <a:lnTo>
                  <a:pt x="937481" y="56154"/>
                </a:lnTo>
                <a:lnTo>
                  <a:pt x="888996" y="70519"/>
                </a:lnTo>
                <a:lnTo>
                  <a:pt x="840792" y="86380"/>
                </a:lnTo>
                <a:lnTo>
                  <a:pt x="792952" y="103696"/>
                </a:lnTo>
                <a:lnTo>
                  <a:pt x="745556" y="122426"/>
                </a:lnTo>
                <a:lnTo>
                  <a:pt x="698686" y="142530"/>
                </a:lnTo>
                <a:lnTo>
                  <a:pt x="652423" y="163967"/>
                </a:lnTo>
                <a:lnTo>
                  <a:pt x="606849" y="186696"/>
                </a:lnTo>
                <a:lnTo>
                  <a:pt x="562045" y="210676"/>
                </a:lnTo>
                <a:lnTo>
                  <a:pt x="518093" y="235865"/>
                </a:lnTo>
                <a:lnTo>
                  <a:pt x="475073" y="262225"/>
                </a:lnTo>
                <a:lnTo>
                  <a:pt x="433067" y="289712"/>
                </a:lnTo>
                <a:lnTo>
                  <a:pt x="392157" y="318288"/>
                </a:lnTo>
                <a:lnTo>
                  <a:pt x="352424" y="347910"/>
                </a:lnTo>
                <a:lnTo>
                  <a:pt x="313949" y="378538"/>
                </a:lnTo>
                <a:lnTo>
                  <a:pt x="276814" y="410131"/>
                </a:lnTo>
                <a:lnTo>
                  <a:pt x="241099" y="442649"/>
                </a:lnTo>
                <a:lnTo>
                  <a:pt x="206887" y="476050"/>
                </a:lnTo>
                <a:lnTo>
                  <a:pt x="174259" y="510293"/>
                </a:lnTo>
                <a:lnTo>
                  <a:pt x="143296" y="545338"/>
                </a:lnTo>
                <a:lnTo>
                  <a:pt x="114079" y="581144"/>
                </a:lnTo>
                <a:lnTo>
                  <a:pt x="86690" y="617670"/>
                </a:lnTo>
                <a:lnTo>
                  <a:pt x="61210" y="654875"/>
                </a:lnTo>
                <a:lnTo>
                  <a:pt x="39874" y="692108"/>
                </a:lnTo>
                <a:lnTo>
                  <a:pt x="21967" y="731875"/>
                </a:lnTo>
                <a:lnTo>
                  <a:pt x="7659" y="778109"/>
                </a:lnTo>
                <a:lnTo>
                  <a:pt x="91" y="825462"/>
                </a:lnTo>
                <a:lnTo>
                  <a:pt x="0" y="872814"/>
                </a:lnTo>
                <a:lnTo>
                  <a:pt x="8124" y="919049"/>
                </a:lnTo>
                <a:lnTo>
                  <a:pt x="1700145" y="919049"/>
                </a:lnTo>
                <a:lnTo>
                  <a:pt x="1746043" y="887015"/>
                </a:lnTo>
                <a:lnTo>
                  <a:pt x="1789680" y="852423"/>
                </a:lnTo>
                <a:lnTo>
                  <a:pt x="1830554" y="814965"/>
                </a:lnTo>
                <a:lnTo>
                  <a:pt x="1868166" y="774331"/>
                </a:lnTo>
                <a:lnTo>
                  <a:pt x="1901083" y="731863"/>
                </a:lnTo>
                <a:lnTo>
                  <a:pt x="1929657" y="686391"/>
                </a:lnTo>
                <a:lnTo>
                  <a:pt x="1953208" y="638338"/>
                </a:lnTo>
                <a:lnTo>
                  <a:pt x="1971054" y="588129"/>
                </a:lnTo>
                <a:lnTo>
                  <a:pt x="1982516" y="536189"/>
                </a:lnTo>
                <a:lnTo>
                  <a:pt x="1986911" y="482942"/>
                </a:lnTo>
                <a:lnTo>
                  <a:pt x="1984589" y="437288"/>
                </a:lnTo>
                <a:lnTo>
                  <a:pt x="1976736" y="392909"/>
                </a:lnTo>
                <a:lnTo>
                  <a:pt x="1963734" y="350005"/>
                </a:lnTo>
                <a:lnTo>
                  <a:pt x="1945963" y="308773"/>
                </a:lnTo>
                <a:lnTo>
                  <a:pt x="1923807" y="269415"/>
                </a:lnTo>
                <a:lnTo>
                  <a:pt x="1897647" y="232127"/>
                </a:lnTo>
                <a:lnTo>
                  <a:pt x="1867864" y="197108"/>
                </a:lnTo>
                <a:lnTo>
                  <a:pt x="1834841" y="164559"/>
                </a:lnTo>
                <a:lnTo>
                  <a:pt x="1798959" y="134676"/>
                </a:lnTo>
                <a:lnTo>
                  <a:pt x="1760601" y="107660"/>
                </a:lnTo>
                <a:lnTo>
                  <a:pt x="1720147" y="83708"/>
                </a:lnTo>
                <a:lnTo>
                  <a:pt x="1677981" y="63021"/>
                </a:lnTo>
                <a:lnTo>
                  <a:pt x="1634483" y="45796"/>
                </a:lnTo>
                <a:lnTo>
                  <a:pt x="1590036" y="32232"/>
                </a:lnTo>
                <a:lnTo>
                  <a:pt x="1539092" y="20463"/>
                </a:lnTo>
                <a:lnTo>
                  <a:pt x="1487076" y="11417"/>
                </a:lnTo>
                <a:lnTo>
                  <a:pt x="1434103" y="5032"/>
                </a:lnTo>
                <a:lnTo>
                  <a:pt x="1380288" y="1247"/>
                </a:lnTo>
                <a:lnTo>
                  <a:pt x="1325749" y="0"/>
                </a:lnTo>
                <a:close/>
              </a:path>
            </a:pathLst>
          </a:custGeom>
          <a:solidFill>
            <a:srgbClr val="F197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29118" y="1523"/>
            <a:ext cx="1216660" cy="1961514"/>
          </a:xfrm>
          <a:custGeom>
            <a:avLst/>
            <a:gdLst/>
            <a:ahLst/>
            <a:cxnLst/>
            <a:rect l="l" t="t" r="r" b="b"/>
            <a:pathLst>
              <a:path w="1216659" h="1961514">
                <a:moveTo>
                  <a:pt x="1216152" y="0"/>
                </a:moveTo>
                <a:lnTo>
                  <a:pt x="0" y="0"/>
                </a:lnTo>
                <a:lnTo>
                  <a:pt x="10136" y="25693"/>
                </a:lnTo>
                <a:lnTo>
                  <a:pt x="41782" y="100202"/>
                </a:lnTo>
                <a:lnTo>
                  <a:pt x="63407" y="148288"/>
                </a:lnTo>
                <a:lnTo>
                  <a:pt x="85334" y="195948"/>
                </a:lnTo>
                <a:lnTo>
                  <a:pt x="107549" y="243201"/>
                </a:lnTo>
                <a:lnTo>
                  <a:pt x="130038" y="290066"/>
                </a:lnTo>
                <a:lnTo>
                  <a:pt x="152786" y="336560"/>
                </a:lnTo>
                <a:lnTo>
                  <a:pt x="175779" y="382702"/>
                </a:lnTo>
                <a:lnTo>
                  <a:pt x="199003" y="428511"/>
                </a:lnTo>
                <a:lnTo>
                  <a:pt x="222442" y="474005"/>
                </a:lnTo>
                <a:lnTo>
                  <a:pt x="246083" y="519201"/>
                </a:lnTo>
                <a:lnTo>
                  <a:pt x="269912" y="564120"/>
                </a:lnTo>
                <a:lnTo>
                  <a:pt x="293913" y="608778"/>
                </a:lnTo>
                <a:lnTo>
                  <a:pt x="342377" y="697387"/>
                </a:lnTo>
                <a:lnTo>
                  <a:pt x="391359" y="785175"/>
                </a:lnTo>
                <a:lnTo>
                  <a:pt x="440744" y="872290"/>
                </a:lnTo>
                <a:lnTo>
                  <a:pt x="590168" y="1131062"/>
                </a:lnTo>
                <a:lnTo>
                  <a:pt x="644441" y="1223945"/>
                </a:lnTo>
                <a:lnTo>
                  <a:pt x="699133" y="1316214"/>
                </a:lnTo>
                <a:lnTo>
                  <a:pt x="726722" y="1361858"/>
                </a:lnTo>
                <a:lnTo>
                  <a:pt x="754517" y="1407038"/>
                </a:lnTo>
                <a:lnTo>
                  <a:pt x="782552" y="1451648"/>
                </a:lnTo>
                <a:lnTo>
                  <a:pt x="810862" y="1495586"/>
                </a:lnTo>
                <a:lnTo>
                  <a:pt x="839480" y="1538747"/>
                </a:lnTo>
                <a:lnTo>
                  <a:pt x="868440" y="1581027"/>
                </a:lnTo>
                <a:lnTo>
                  <a:pt x="897775" y="1622323"/>
                </a:lnTo>
                <a:lnTo>
                  <a:pt x="927521" y="1662531"/>
                </a:lnTo>
                <a:lnTo>
                  <a:pt x="957710" y="1701547"/>
                </a:lnTo>
                <a:lnTo>
                  <a:pt x="988377" y="1739267"/>
                </a:lnTo>
                <a:lnTo>
                  <a:pt x="1019555" y="1775587"/>
                </a:lnTo>
                <a:lnTo>
                  <a:pt x="1057729" y="1817014"/>
                </a:lnTo>
                <a:lnTo>
                  <a:pt x="1096493" y="1856186"/>
                </a:lnTo>
                <a:lnTo>
                  <a:pt x="1135831" y="1893224"/>
                </a:lnTo>
                <a:lnTo>
                  <a:pt x="1175723" y="1928251"/>
                </a:lnTo>
                <a:lnTo>
                  <a:pt x="1216152" y="1961388"/>
                </a:lnTo>
                <a:lnTo>
                  <a:pt x="1216152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42" y="4049864"/>
            <a:ext cx="1383030" cy="1095375"/>
          </a:xfrm>
          <a:custGeom>
            <a:avLst/>
            <a:gdLst/>
            <a:ahLst/>
            <a:cxnLst/>
            <a:rect l="l" t="t" r="r" b="b"/>
            <a:pathLst>
              <a:path w="1383030" h="1095375">
                <a:moveTo>
                  <a:pt x="0" y="0"/>
                </a:moveTo>
                <a:lnTo>
                  <a:pt x="0" y="1095235"/>
                </a:lnTo>
                <a:lnTo>
                  <a:pt x="1382722" y="1095235"/>
                </a:lnTo>
                <a:lnTo>
                  <a:pt x="1356102" y="1054536"/>
                </a:lnTo>
                <a:lnTo>
                  <a:pt x="1329054" y="1014071"/>
                </a:lnTo>
                <a:lnTo>
                  <a:pt x="1301648" y="973823"/>
                </a:lnTo>
                <a:lnTo>
                  <a:pt x="1273955" y="933778"/>
                </a:lnTo>
                <a:lnTo>
                  <a:pt x="1217982" y="854229"/>
                </a:lnTo>
                <a:lnTo>
                  <a:pt x="1131973" y="733865"/>
                </a:lnTo>
                <a:lnTo>
                  <a:pt x="1102039" y="692536"/>
                </a:lnTo>
                <a:lnTo>
                  <a:pt x="1071713" y="651495"/>
                </a:lnTo>
                <a:lnTo>
                  <a:pt x="1040820" y="610924"/>
                </a:lnTo>
                <a:lnTo>
                  <a:pt x="1009185" y="571007"/>
                </a:lnTo>
                <a:lnTo>
                  <a:pt x="976634" y="531928"/>
                </a:lnTo>
                <a:lnTo>
                  <a:pt x="942990" y="493869"/>
                </a:lnTo>
                <a:lnTo>
                  <a:pt x="908078" y="457015"/>
                </a:lnTo>
                <a:lnTo>
                  <a:pt x="871724" y="421549"/>
                </a:lnTo>
                <a:lnTo>
                  <a:pt x="833752" y="387654"/>
                </a:lnTo>
                <a:lnTo>
                  <a:pt x="794132" y="355418"/>
                </a:lnTo>
                <a:lnTo>
                  <a:pt x="753163" y="325106"/>
                </a:lnTo>
                <a:lnTo>
                  <a:pt x="710962" y="296595"/>
                </a:lnTo>
                <a:lnTo>
                  <a:pt x="667641" y="269759"/>
                </a:lnTo>
                <a:lnTo>
                  <a:pt x="623316" y="244472"/>
                </a:lnTo>
                <a:lnTo>
                  <a:pt x="578100" y="220610"/>
                </a:lnTo>
                <a:lnTo>
                  <a:pt x="532108" y="198049"/>
                </a:lnTo>
                <a:lnTo>
                  <a:pt x="485453" y="176661"/>
                </a:lnTo>
                <a:lnTo>
                  <a:pt x="438251" y="156324"/>
                </a:lnTo>
                <a:lnTo>
                  <a:pt x="390616" y="136911"/>
                </a:lnTo>
                <a:lnTo>
                  <a:pt x="342661" y="118297"/>
                </a:lnTo>
                <a:lnTo>
                  <a:pt x="294501" y="100358"/>
                </a:lnTo>
                <a:lnTo>
                  <a:pt x="246250" y="82969"/>
                </a:lnTo>
                <a:lnTo>
                  <a:pt x="197198" y="65675"/>
                </a:lnTo>
                <a:lnTo>
                  <a:pt x="148011" y="48791"/>
                </a:lnTo>
                <a:lnTo>
                  <a:pt x="98725" y="32257"/>
                </a:lnTo>
                <a:lnTo>
                  <a:pt x="0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1279525" cy="1591945"/>
          </a:xfrm>
          <a:custGeom>
            <a:avLst/>
            <a:gdLst/>
            <a:ahLst/>
            <a:cxnLst/>
            <a:rect l="l" t="t" r="r" b="b"/>
            <a:pathLst>
              <a:path w="1279525" h="1591945">
                <a:moveTo>
                  <a:pt x="1173089" y="0"/>
                </a:moveTo>
                <a:lnTo>
                  <a:pt x="1118067" y="0"/>
                </a:lnTo>
                <a:lnTo>
                  <a:pt x="1155585" y="37707"/>
                </a:lnTo>
                <a:lnTo>
                  <a:pt x="1189710" y="82028"/>
                </a:lnTo>
                <a:lnTo>
                  <a:pt x="1215104" y="127739"/>
                </a:lnTo>
                <a:lnTo>
                  <a:pt x="1231862" y="175078"/>
                </a:lnTo>
                <a:lnTo>
                  <a:pt x="1240078" y="224282"/>
                </a:lnTo>
                <a:lnTo>
                  <a:pt x="1240342" y="267784"/>
                </a:lnTo>
                <a:lnTo>
                  <a:pt x="1234501" y="311509"/>
                </a:lnTo>
                <a:lnTo>
                  <a:pt x="1223165" y="355325"/>
                </a:lnTo>
                <a:lnTo>
                  <a:pt x="1206946" y="399098"/>
                </a:lnTo>
                <a:lnTo>
                  <a:pt x="1186454" y="442697"/>
                </a:lnTo>
                <a:lnTo>
                  <a:pt x="1162301" y="485987"/>
                </a:lnTo>
                <a:lnTo>
                  <a:pt x="1135096" y="528837"/>
                </a:lnTo>
                <a:lnTo>
                  <a:pt x="1105452" y="571113"/>
                </a:lnTo>
                <a:lnTo>
                  <a:pt x="1073978" y="612682"/>
                </a:lnTo>
                <a:lnTo>
                  <a:pt x="1041286" y="653413"/>
                </a:lnTo>
                <a:lnTo>
                  <a:pt x="1007987" y="693171"/>
                </a:lnTo>
                <a:lnTo>
                  <a:pt x="974691" y="731823"/>
                </a:lnTo>
                <a:lnTo>
                  <a:pt x="942009" y="769238"/>
                </a:lnTo>
                <a:lnTo>
                  <a:pt x="934707" y="777239"/>
                </a:lnTo>
                <a:lnTo>
                  <a:pt x="899056" y="817406"/>
                </a:lnTo>
                <a:lnTo>
                  <a:pt x="863230" y="856853"/>
                </a:lnTo>
                <a:lnTo>
                  <a:pt x="827239" y="895568"/>
                </a:lnTo>
                <a:lnTo>
                  <a:pt x="791091" y="933540"/>
                </a:lnTo>
                <a:lnTo>
                  <a:pt x="754795" y="970756"/>
                </a:lnTo>
                <a:lnTo>
                  <a:pt x="718359" y="1007206"/>
                </a:lnTo>
                <a:lnTo>
                  <a:pt x="681793" y="1042876"/>
                </a:lnTo>
                <a:lnTo>
                  <a:pt x="645104" y="1077755"/>
                </a:lnTo>
                <a:lnTo>
                  <a:pt x="608302" y="1111831"/>
                </a:lnTo>
                <a:lnTo>
                  <a:pt x="571395" y="1145091"/>
                </a:lnTo>
                <a:lnTo>
                  <a:pt x="534393" y="1177525"/>
                </a:lnTo>
                <a:lnTo>
                  <a:pt x="497303" y="1209120"/>
                </a:lnTo>
                <a:lnTo>
                  <a:pt x="460135" y="1239864"/>
                </a:lnTo>
                <a:lnTo>
                  <a:pt x="422897" y="1269746"/>
                </a:lnTo>
                <a:lnTo>
                  <a:pt x="380403" y="1303021"/>
                </a:lnTo>
                <a:lnTo>
                  <a:pt x="337770" y="1335181"/>
                </a:lnTo>
                <a:lnTo>
                  <a:pt x="295017" y="1366220"/>
                </a:lnTo>
                <a:lnTo>
                  <a:pt x="252164" y="1396136"/>
                </a:lnTo>
                <a:lnTo>
                  <a:pt x="209231" y="1424924"/>
                </a:lnTo>
                <a:lnTo>
                  <a:pt x="166239" y="1452580"/>
                </a:lnTo>
                <a:lnTo>
                  <a:pt x="123207" y="1479101"/>
                </a:lnTo>
                <a:lnTo>
                  <a:pt x="80156" y="1504482"/>
                </a:lnTo>
                <a:lnTo>
                  <a:pt x="37105" y="1528721"/>
                </a:lnTo>
                <a:lnTo>
                  <a:pt x="0" y="1548633"/>
                </a:lnTo>
                <a:lnTo>
                  <a:pt x="0" y="1591889"/>
                </a:lnTo>
                <a:lnTo>
                  <a:pt x="35512" y="1573288"/>
                </a:lnTo>
                <a:lnTo>
                  <a:pt x="76912" y="1550568"/>
                </a:lnTo>
                <a:lnTo>
                  <a:pt x="118268" y="1526832"/>
                </a:lnTo>
                <a:lnTo>
                  <a:pt x="159574" y="1502079"/>
                </a:lnTo>
                <a:lnTo>
                  <a:pt x="200824" y="1476308"/>
                </a:lnTo>
                <a:lnTo>
                  <a:pt x="242012" y="1449516"/>
                </a:lnTo>
                <a:lnTo>
                  <a:pt x="283132" y="1421704"/>
                </a:lnTo>
                <a:lnTo>
                  <a:pt x="324178" y="1392870"/>
                </a:lnTo>
                <a:lnTo>
                  <a:pt x="365144" y="1363013"/>
                </a:lnTo>
                <a:lnTo>
                  <a:pt x="406023" y="1332132"/>
                </a:lnTo>
                <a:lnTo>
                  <a:pt x="446811" y="1300226"/>
                </a:lnTo>
                <a:lnTo>
                  <a:pt x="484473" y="1270063"/>
                </a:lnTo>
                <a:lnTo>
                  <a:pt x="522065" y="1239020"/>
                </a:lnTo>
                <a:lnTo>
                  <a:pt x="559576" y="1207113"/>
                </a:lnTo>
                <a:lnTo>
                  <a:pt x="596995" y="1174354"/>
                </a:lnTo>
                <a:lnTo>
                  <a:pt x="634313" y="1140759"/>
                </a:lnTo>
                <a:lnTo>
                  <a:pt x="671519" y="1106342"/>
                </a:lnTo>
                <a:lnTo>
                  <a:pt x="708604" y="1071117"/>
                </a:lnTo>
                <a:lnTo>
                  <a:pt x="745557" y="1035100"/>
                </a:lnTo>
                <a:lnTo>
                  <a:pt x="782367" y="998304"/>
                </a:lnTo>
                <a:lnTo>
                  <a:pt x="819025" y="960743"/>
                </a:lnTo>
                <a:lnTo>
                  <a:pt x="855520" y="922433"/>
                </a:lnTo>
                <a:lnTo>
                  <a:pt x="891843" y="883387"/>
                </a:lnTo>
                <a:lnTo>
                  <a:pt x="927983" y="843621"/>
                </a:lnTo>
                <a:lnTo>
                  <a:pt x="963930" y="803148"/>
                </a:lnTo>
                <a:lnTo>
                  <a:pt x="971232" y="794385"/>
                </a:lnTo>
                <a:lnTo>
                  <a:pt x="1002564" y="758519"/>
                </a:lnTo>
                <a:lnTo>
                  <a:pt x="1034485" y="721520"/>
                </a:lnTo>
                <a:lnTo>
                  <a:pt x="1066486" y="683476"/>
                </a:lnTo>
                <a:lnTo>
                  <a:pt x="1098058" y="644473"/>
                </a:lnTo>
                <a:lnTo>
                  <a:pt x="1128695" y="604599"/>
                </a:lnTo>
                <a:lnTo>
                  <a:pt x="1157889" y="563942"/>
                </a:lnTo>
                <a:lnTo>
                  <a:pt x="1185130" y="522589"/>
                </a:lnTo>
                <a:lnTo>
                  <a:pt x="1209912" y="480627"/>
                </a:lnTo>
                <a:lnTo>
                  <a:pt x="1231727" y="438145"/>
                </a:lnTo>
                <a:lnTo>
                  <a:pt x="1250066" y="395229"/>
                </a:lnTo>
                <a:lnTo>
                  <a:pt x="1264421" y="351967"/>
                </a:lnTo>
                <a:lnTo>
                  <a:pt x="1274286" y="308446"/>
                </a:lnTo>
                <a:lnTo>
                  <a:pt x="1279151" y="264755"/>
                </a:lnTo>
                <a:lnTo>
                  <a:pt x="1278509" y="220979"/>
                </a:lnTo>
                <a:lnTo>
                  <a:pt x="1271249" y="173009"/>
                </a:lnTo>
                <a:lnTo>
                  <a:pt x="1256530" y="126349"/>
                </a:lnTo>
                <a:lnTo>
                  <a:pt x="1234430" y="81031"/>
                </a:lnTo>
                <a:lnTo>
                  <a:pt x="1205023" y="37084"/>
                </a:lnTo>
                <a:lnTo>
                  <a:pt x="1173089" y="0"/>
                </a:lnTo>
                <a:close/>
              </a:path>
            </a:pathLst>
          </a:custGeom>
          <a:solidFill>
            <a:srgbClr val="FFF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66858" y="4859363"/>
            <a:ext cx="219584" cy="20108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48684" y="4606531"/>
            <a:ext cx="157876" cy="16371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06513" y="4644466"/>
            <a:ext cx="133164" cy="9831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47569" y="4424667"/>
            <a:ext cx="109769" cy="9975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04586" y="4851095"/>
            <a:ext cx="74027" cy="86169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40335" y="2134489"/>
            <a:ext cx="317500" cy="330835"/>
          </a:xfrm>
          <a:custGeom>
            <a:avLst/>
            <a:gdLst/>
            <a:ahLst/>
            <a:cxnLst/>
            <a:rect l="l" t="t" r="r" b="b"/>
            <a:pathLst>
              <a:path w="317500" h="330835">
                <a:moveTo>
                  <a:pt x="186816" y="0"/>
                </a:moveTo>
                <a:lnTo>
                  <a:pt x="139244" y="6161"/>
                </a:lnTo>
                <a:lnTo>
                  <a:pt x="120801" y="12318"/>
                </a:lnTo>
                <a:lnTo>
                  <a:pt x="118807" y="12954"/>
                </a:lnTo>
                <a:lnTo>
                  <a:pt x="56762" y="51974"/>
                </a:lnTo>
                <a:lnTo>
                  <a:pt x="25110" y="90285"/>
                </a:lnTo>
                <a:lnTo>
                  <a:pt x="4660" y="143763"/>
                </a:lnTo>
                <a:lnTo>
                  <a:pt x="0" y="198943"/>
                </a:lnTo>
                <a:lnTo>
                  <a:pt x="9287" y="244871"/>
                </a:lnTo>
                <a:lnTo>
                  <a:pt x="33022" y="282727"/>
                </a:lnTo>
                <a:lnTo>
                  <a:pt x="71703" y="313690"/>
                </a:lnTo>
                <a:lnTo>
                  <a:pt x="118273" y="329316"/>
                </a:lnTo>
                <a:lnTo>
                  <a:pt x="135419" y="330327"/>
                </a:lnTo>
                <a:lnTo>
                  <a:pt x="156743" y="328699"/>
                </a:lnTo>
                <a:lnTo>
                  <a:pt x="178567" y="323881"/>
                </a:lnTo>
                <a:lnTo>
                  <a:pt x="191263" y="319278"/>
                </a:lnTo>
                <a:lnTo>
                  <a:pt x="134682" y="319278"/>
                </a:lnTo>
                <a:lnTo>
                  <a:pt x="119238" y="318349"/>
                </a:lnTo>
                <a:lnTo>
                  <a:pt x="76986" y="304419"/>
                </a:lnTo>
                <a:lnTo>
                  <a:pt x="40937" y="275506"/>
                </a:lnTo>
                <a:lnTo>
                  <a:pt x="19077" y="240474"/>
                </a:lnTo>
                <a:lnTo>
                  <a:pt x="10910" y="197727"/>
                </a:lnTo>
                <a:lnTo>
                  <a:pt x="15937" y="145669"/>
                </a:lnTo>
                <a:lnTo>
                  <a:pt x="34958" y="95720"/>
                </a:lnTo>
                <a:lnTo>
                  <a:pt x="64631" y="60023"/>
                </a:lnTo>
                <a:lnTo>
                  <a:pt x="96678" y="36637"/>
                </a:lnTo>
                <a:lnTo>
                  <a:pt x="124802" y="22987"/>
                </a:lnTo>
                <a:lnTo>
                  <a:pt x="126123" y="22225"/>
                </a:lnTo>
                <a:lnTo>
                  <a:pt x="142372" y="16996"/>
                </a:lnTo>
                <a:lnTo>
                  <a:pt x="157077" y="13700"/>
                </a:lnTo>
                <a:lnTo>
                  <a:pt x="172047" y="11713"/>
                </a:lnTo>
                <a:lnTo>
                  <a:pt x="187108" y="11049"/>
                </a:lnTo>
                <a:lnTo>
                  <a:pt x="247646" y="11049"/>
                </a:lnTo>
                <a:lnTo>
                  <a:pt x="242084" y="8786"/>
                </a:lnTo>
                <a:lnTo>
                  <a:pt x="224262" y="3905"/>
                </a:lnTo>
                <a:lnTo>
                  <a:pt x="205735" y="976"/>
                </a:lnTo>
                <a:lnTo>
                  <a:pt x="186816" y="0"/>
                </a:lnTo>
                <a:close/>
              </a:path>
              <a:path w="317500" h="330835">
                <a:moveTo>
                  <a:pt x="247646" y="11049"/>
                </a:moveTo>
                <a:lnTo>
                  <a:pt x="187108" y="11049"/>
                </a:lnTo>
                <a:lnTo>
                  <a:pt x="204661" y="11953"/>
                </a:lnTo>
                <a:lnTo>
                  <a:pt x="221785" y="14668"/>
                </a:lnTo>
                <a:lnTo>
                  <a:pt x="274950" y="40685"/>
                </a:lnTo>
                <a:lnTo>
                  <a:pt x="301755" y="91338"/>
                </a:lnTo>
                <a:lnTo>
                  <a:pt x="306679" y="125856"/>
                </a:lnTo>
                <a:lnTo>
                  <a:pt x="300695" y="183465"/>
                </a:lnTo>
                <a:lnTo>
                  <a:pt x="280145" y="231441"/>
                </a:lnTo>
                <a:lnTo>
                  <a:pt x="250132" y="269107"/>
                </a:lnTo>
                <a:lnTo>
                  <a:pt x="215759" y="295783"/>
                </a:lnTo>
                <a:lnTo>
                  <a:pt x="175264" y="313340"/>
                </a:lnTo>
                <a:lnTo>
                  <a:pt x="134682" y="319278"/>
                </a:lnTo>
                <a:lnTo>
                  <a:pt x="191263" y="319278"/>
                </a:lnTo>
                <a:lnTo>
                  <a:pt x="263439" y="271613"/>
                </a:lnTo>
                <a:lnTo>
                  <a:pt x="294150" y="228790"/>
                </a:lnTo>
                <a:lnTo>
                  <a:pt x="312545" y="179109"/>
                </a:lnTo>
                <a:lnTo>
                  <a:pt x="317321" y="125094"/>
                </a:lnTo>
                <a:lnTo>
                  <a:pt x="312204" y="87933"/>
                </a:lnTo>
                <a:lnTo>
                  <a:pt x="300302" y="56689"/>
                </a:lnTo>
                <a:lnTo>
                  <a:pt x="282301" y="32279"/>
                </a:lnTo>
                <a:lnTo>
                  <a:pt x="258888" y="15621"/>
                </a:lnTo>
                <a:lnTo>
                  <a:pt x="247646" y="11049"/>
                </a:lnTo>
                <a:close/>
              </a:path>
            </a:pathLst>
          </a:custGeom>
          <a:solidFill>
            <a:srgbClr val="C6D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Seismology | Harsher than reviewer 2?">
            <a:extLst>
              <a:ext uri="{FF2B5EF4-FFF2-40B4-BE49-F238E27FC236}">
                <a16:creationId xmlns:a16="http://schemas.microsoft.com/office/drawing/2014/main" id="{51777BBF-18D6-9931-622D-DCA43B28B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789" y="369571"/>
            <a:ext cx="5266549" cy="419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D028B-9A6D-E664-E378-C3CCCF7D2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C801F65-ED71-86F0-5D10-05C9695FA691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B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A9E9FFEF-E199-CE35-5D16-4641303124FE}"/>
              </a:ext>
            </a:extLst>
          </p:cNvPr>
          <p:cNvSpPr/>
          <p:nvPr/>
        </p:nvSpPr>
        <p:spPr>
          <a:xfrm>
            <a:off x="8231878" y="2664205"/>
            <a:ext cx="913765" cy="1063625"/>
          </a:xfrm>
          <a:custGeom>
            <a:avLst/>
            <a:gdLst/>
            <a:ahLst/>
            <a:cxnLst/>
            <a:rect l="l" t="t" r="r" b="b"/>
            <a:pathLst>
              <a:path w="913765" h="1063625">
                <a:moveTo>
                  <a:pt x="234957" y="0"/>
                </a:moveTo>
                <a:lnTo>
                  <a:pt x="187692" y="3834"/>
                </a:lnTo>
                <a:lnTo>
                  <a:pt x="142523" y="16349"/>
                </a:lnTo>
                <a:lnTo>
                  <a:pt x="100604" y="39063"/>
                </a:lnTo>
                <a:lnTo>
                  <a:pt x="63086" y="73493"/>
                </a:lnTo>
                <a:lnTo>
                  <a:pt x="31122" y="121157"/>
                </a:lnTo>
                <a:lnTo>
                  <a:pt x="14161" y="160308"/>
                </a:lnTo>
                <a:lnTo>
                  <a:pt x="3940" y="199570"/>
                </a:lnTo>
                <a:lnTo>
                  <a:pt x="0" y="238849"/>
                </a:lnTo>
                <a:lnTo>
                  <a:pt x="1880" y="278048"/>
                </a:lnTo>
                <a:lnTo>
                  <a:pt x="9124" y="317070"/>
                </a:lnTo>
                <a:lnTo>
                  <a:pt x="21271" y="355819"/>
                </a:lnTo>
                <a:lnTo>
                  <a:pt x="37862" y="394198"/>
                </a:lnTo>
                <a:lnTo>
                  <a:pt x="58440" y="432112"/>
                </a:lnTo>
                <a:lnTo>
                  <a:pt x="82544" y="469463"/>
                </a:lnTo>
                <a:lnTo>
                  <a:pt x="109715" y="506155"/>
                </a:lnTo>
                <a:lnTo>
                  <a:pt x="139496" y="542092"/>
                </a:lnTo>
                <a:lnTo>
                  <a:pt x="171426" y="577177"/>
                </a:lnTo>
                <a:lnTo>
                  <a:pt x="205047" y="611314"/>
                </a:lnTo>
                <a:lnTo>
                  <a:pt x="239900" y="644407"/>
                </a:lnTo>
                <a:lnTo>
                  <a:pt x="275527" y="676359"/>
                </a:lnTo>
                <a:lnTo>
                  <a:pt x="311467" y="707073"/>
                </a:lnTo>
                <a:lnTo>
                  <a:pt x="347262" y="736453"/>
                </a:lnTo>
                <a:lnTo>
                  <a:pt x="382453" y="764403"/>
                </a:lnTo>
                <a:lnTo>
                  <a:pt x="416581" y="790827"/>
                </a:lnTo>
                <a:lnTo>
                  <a:pt x="479813" y="838707"/>
                </a:lnTo>
                <a:lnTo>
                  <a:pt x="514992" y="865251"/>
                </a:lnTo>
                <a:lnTo>
                  <a:pt x="562483" y="899715"/>
                </a:lnTo>
                <a:lnTo>
                  <a:pt x="609325" y="930662"/>
                </a:lnTo>
                <a:lnTo>
                  <a:pt x="655449" y="958262"/>
                </a:lnTo>
                <a:lnTo>
                  <a:pt x="700790" y="982685"/>
                </a:lnTo>
                <a:lnTo>
                  <a:pt x="745279" y="1004102"/>
                </a:lnTo>
                <a:lnTo>
                  <a:pt x="788851" y="1022683"/>
                </a:lnTo>
                <a:lnTo>
                  <a:pt x="831438" y="1038599"/>
                </a:lnTo>
                <a:lnTo>
                  <a:pt x="872974" y="1052020"/>
                </a:lnTo>
                <a:lnTo>
                  <a:pt x="913391" y="1063117"/>
                </a:lnTo>
                <a:lnTo>
                  <a:pt x="913391" y="1043178"/>
                </a:lnTo>
                <a:lnTo>
                  <a:pt x="874123" y="1032133"/>
                </a:lnTo>
                <a:lnTo>
                  <a:pt x="833824" y="1018866"/>
                </a:lnTo>
                <a:lnTo>
                  <a:pt x="792543" y="1003205"/>
                </a:lnTo>
                <a:lnTo>
                  <a:pt x="750331" y="984980"/>
                </a:lnTo>
                <a:lnTo>
                  <a:pt x="707238" y="964018"/>
                </a:lnTo>
                <a:lnTo>
                  <a:pt x="663314" y="940148"/>
                </a:lnTo>
                <a:lnTo>
                  <a:pt x="618609" y="913198"/>
                </a:lnTo>
                <a:lnTo>
                  <a:pt x="573173" y="882998"/>
                </a:lnTo>
                <a:lnTo>
                  <a:pt x="491751" y="823468"/>
                </a:lnTo>
                <a:lnTo>
                  <a:pt x="426486" y="774093"/>
                </a:lnTo>
                <a:lnTo>
                  <a:pt x="391224" y="746754"/>
                </a:lnTo>
                <a:lnTo>
                  <a:pt x="354897" y="717802"/>
                </a:lnTo>
                <a:lnTo>
                  <a:pt x="318017" y="687355"/>
                </a:lnTo>
                <a:lnTo>
                  <a:pt x="281099" y="655529"/>
                </a:lnTo>
                <a:lnTo>
                  <a:pt x="244659" y="622440"/>
                </a:lnTo>
                <a:lnTo>
                  <a:pt x="209209" y="588205"/>
                </a:lnTo>
                <a:lnTo>
                  <a:pt x="175266" y="552940"/>
                </a:lnTo>
                <a:lnTo>
                  <a:pt x="143342" y="516763"/>
                </a:lnTo>
                <a:lnTo>
                  <a:pt x="113953" y="479789"/>
                </a:lnTo>
                <a:lnTo>
                  <a:pt x="87614" y="442135"/>
                </a:lnTo>
                <a:lnTo>
                  <a:pt x="64837" y="403919"/>
                </a:lnTo>
                <a:lnTo>
                  <a:pt x="46139" y="365256"/>
                </a:lnTo>
                <a:lnTo>
                  <a:pt x="32033" y="326263"/>
                </a:lnTo>
                <a:lnTo>
                  <a:pt x="23034" y="287056"/>
                </a:lnTo>
                <a:lnTo>
                  <a:pt x="19656" y="247753"/>
                </a:lnTo>
                <a:lnTo>
                  <a:pt x="22413" y="208469"/>
                </a:lnTo>
                <a:lnTo>
                  <a:pt x="31821" y="169323"/>
                </a:lnTo>
                <a:lnTo>
                  <a:pt x="48394" y="130429"/>
                </a:lnTo>
                <a:lnTo>
                  <a:pt x="76869" y="87377"/>
                </a:lnTo>
                <a:lnTo>
                  <a:pt x="110325" y="55791"/>
                </a:lnTo>
                <a:lnTo>
                  <a:pt x="148073" y="34581"/>
                </a:lnTo>
                <a:lnTo>
                  <a:pt x="189423" y="22655"/>
                </a:lnTo>
                <a:lnTo>
                  <a:pt x="233687" y="18923"/>
                </a:lnTo>
                <a:lnTo>
                  <a:pt x="279940" y="22256"/>
                </a:lnTo>
                <a:lnTo>
                  <a:pt x="327700" y="31538"/>
                </a:lnTo>
                <a:lnTo>
                  <a:pt x="376292" y="45688"/>
                </a:lnTo>
                <a:lnTo>
                  <a:pt x="425043" y="63626"/>
                </a:lnTo>
                <a:lnTo>
                  <a:pt x="473279" y="84275"/>
                </a:lnTo>
                <a:lnTo>
                  <a:pt x="520326" y="106552"/>
                </a:lnTo>
                <a:lnTo>
                  <a:pt x="567685" y="129266"/>
                </a:lnTo>
                <a:lnTo>
                  <a:pt x="615519" y="151315"/>
                </a:lnTo>
                <a:lnTo>
                  <a:pt x="663512" y="172828"/>
                </a:lnTo>
                <a:lnTo>
                  <a:pt x="758705" y="214756"/>
                </a:lnTo>
                <a:lnTo>
                  <a:pt x="835762" y="247840"/>
                </a:lnTo>
                <a:lnTo>
                  <a:pt x="874541" y="264870"/>
                </a:lnTo>
                <a:lnTo>
                  <a:pt x="913391" y="282448"/>
                </a:lnTo>
                <a:lnTo>
                  <a:pt x="913391" y="260604"/>
                </a:lnTo>
                <a:lnTo>
                  <a:pt x="839763" y="228203"/>
                </a:lnTo>
                <a:lnTo>
                  <a:pt x="766706" y="196850"/>
                </a:lnTo>
                <a:lnTo>
                  <a:pt x="671553" y="154962"/>
                </a:lnTo>
                <a:lnTo>
                  <a:pt x="623657" y="133546"/>
                </a:lnTo>
                <a:lnTo>
                  <a:pt x="576011" y="111684"/>
                </a:lnTo>
                <a:lnTo>
                  <a:pt x="528962" y="89281"/>
                </a:lnTo>
                <a:lnTo>
                  <a:pt x="493699" y="72172"/>
                </a:lnTo>
                <a:lnTo>
                  <a:pt x="450481" y="52700"/>
                </a:lnTo>
                <a:lnTo>
                  <a:pt x="401152" y="33305"/>
                </a:lnTo>
                <a:lnTo>
                  <a:pt x="347559" y="16430"/>
                </a:lnTo>
                <a:lnTo>
                  <a:pt x="291545" y="4514"/>
                </a:lnTo>
                <a:lnTo>
                  <a:pt x="234957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C52103D3-2ADB-752D-0D98-7ACA7108C3F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7342" y="591566"/>
            <a:ext cx="90009" cy="91821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640F86FB-04D5-EAC9-CE32-92A77BF8AD6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0299" y="3800347"/>
            <a:ext cx="145791" cy="144030"/>
          </a:xfrm>
          <a:prstGeom prst="rect">
            <a:avLst/>
          </a:prstGeom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A1479C77-4742-5369-6092-C4E8EFF124E5}"/>
              </a:ext>
            </a:extLst>
          </p:cNvPr>
          <p:cNvSpPr/>
          <p:nvPr/>
        </p:nvSpPr>
        <p:spPr>
          <a:xfrm>
            <a:off x="3407664" y="1523"/>
            <a:ext cx="1137920" cy="988060"/>
          </a:xfrm>
          <a:custGeom>
            <a:avLst/>
            <a:gdLst/>
            <a:ahLst/>
            <a:cxnLst/>
            <a:rect l="l" t="t" r="r" b="b"/>
            <a:pathLst>
              <a:path w="1137920" h="988060">
                <a:moveTo>
                  <a:pt x="1125220" y="0"/>
                </a:moveTo>
                <a:lnTo>
                  <a:pt x="0" y="0"/>
                </a:lnTo>
                <a:lnTo>
                  <a:pt x="12746" y="48745"/>
                </a:lnTo>
                <a:lnTo>
                  <a:pt x="27040" y="97290"/>
                </a:lnTo>
                <a:lnTo>
                  <a:pt x="42838" y="145554"/>
                </a:lnTo>
                <a:lnTo>
                  <a:pt x="60100" y="193454"/>
                </a:lnTo>
                <a:lnTo>
                  <a:pt x="78785" y="240910"/>
                </a:lnTo>
                <a:lnTo>
                  <a:pt x="98852" y="287840"/>
                </a:lnTo>
                <a:lnTo>
                  <a:pt x="120259" y="334161"/>
                </a:lnTo>
                <a:lnTo>
                  <a:pt x="142965" y="379792"/>
                </a:lnTo>
                <a:lnTo>
                  <a:pt x="166930" y="424652"/>
                </a:lnTo>
                <a:lnTo>
                  <a:pt x="192112" y="468659"/>
                </a:lnTo>
                <a:lnTo>
                  <a:pt x="218469" y="511731"/>
                </a:lnTo>
                <a:lnTo>
                  <a:pt x="245962" y="553787"/>
                </a:lnTo>
                <a:lnTo>
                  <a:pt x="274548" y="594745"/>
                </a:lnTo>
                <a:lnTo>
                  <a:pt x="304186" y="634523"/>
                </a:lnTo>
                <a:lnTo>
                  <a:pt x="334836" y="673039"/>
                </a:lnTo>
                <a:lnTo>
                  <a:pt x="366456" y="710212"/>
                </a:lnTo>
                <a:lnTo>
                  <a:pt x="399005" y="745960"/>
                </a:lnTo>
                <a:lnTo>
                  <a:pt x="432442" y="780202"/>
                </a:lnTo>
                <a:lnTo>
                  <a:pt x="466726" y="812856"/>
                </a:lnTo>
                <a:lnTo>
                  <a:pt x="501815" y="843840"/>
                </a:lnTo>
                <a:lnTo>
                  <a:pt x="537668" y="873073"/>
                </a:lnTo>
                <a:lnTo>
                  <a:pt x="574245" y="900472"/>
                </a:lnTo>
                <a:lnTo>
                  <a:pt x="611505" y="925956"/>
                </a:lnTo>
                <a:lnTo>
                  <a:pt x="648747" y="947229"/>
                </a:lnTo>
                <a:lnTo>
                  <a:pt x="688466" y="965073"/>
                </a:lnTo>
                <a:lnTo>
                  <a:pt x="747061" y="981932"/>
                </a:lnTo>
                <a:lnTo>
                  <a:pt x="806703" y="987933"/>
                </a:lnTo>
                <a:lnTo>
                  <a:pt x="839235" y="985980"/>
                </a:lnTo>
                <a:lnTo>
                  <a:pt x="901680" y="969502"/>
                </a:lnTo>
                <a:lnTo>
                  <a:pt x="967688" y="925464"/>
                </a:lnTo>
                <a:lnTo>
                  <a:pt x="998102" y="890053"/>
                </a:lnTo>
                <a:lnTo>
                  <a:pt x="1022921" y="849661"/>
                </a:lnTo>
                <a:lnTo>
                  <a:pt x="1043041" y="805777"/>
                </a:lnTo>
                <a:lnTo>
                  <a:pt x="1059358" y="759889"/>
                </a:lnTo>
                <a:lnTo>
                  <a:pt x="1072769" y="713486"/>
                </a:lnTo>
                <a:lnTo>
                  <a:pt x="1085208" y="663544"/>
                </a:lnTo>
                <a:lnTo>
                  <a:pt x="1096341" y="613294"/>
                </a:lnTo>
                <a:lnTo>
                  <a:pt x="1106160" y="562774"/>
                </a:lnTo>
                <a:lnTo>
                  <a:pt x="1114658" y="512021"/>
                </a:lnTo>
                <a:lnTo>
                  <a:pt x="1121825" y="461073"/>
                </a:lnTo>
                <a:lnTo>
                  <a:pt x="1127656" y="409967"/>
                </a:lnTo>
                <a:lnTo>
                  <a:pt x="1132141" y="358743"/>
                </a:lnTo>
                <a:lnTo>
                  <a:pt x="1135273" y="307437"/>
                </a:lnTo>
                <a:lnTo>
                  <a:pt x="1137045" y="256086"/>
                </a:lnTo>
                <a:lnTo>
                  <a:pt x="1137448" y="204730"/>
                </a:lnTo>
                <a:lnTo>
                  <a:pt x="1136475" y="153406"/>
                </a:lnTo>
                <a:lnTo>
                  <a:pt x="1134117" y="102150"/>
                </a:lnTo>
                <a:lnTo>
                  <a:pt x="1130368" y="51002"/>
                </a:lnTo>
                <a:lnTo>
                  <a:pt x="1125220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BF2437CC-F6CF-3447-5F60-AD080E3827D8}"/>
              </a:ext>
            </a:extLst>
          </p:cNvPr>
          <p:cNvSpPr/>
          <p:nvPr/>
        </p:nvSpPr>
        <p:spPr>
          <a:xfrm>
            <a:off x="6739386" y="4226052"/>
            <a:ext cx="1986914" cy="919480"/>
          </a:xfrm>
          <a:custGeom>
            <a:avLst/>
            <a:gdLst/>
            <a:ahLst/>
            <a:cxnLst/>
            <a:rect l="l" t="t" r="r" b="b"/>
            <a:pathLst>
              <a:path w="1986915" h="919479">
                <a:moveTo>
                  <a:pt x="1325749" y="0"/>
                </a:moveTo>
                <a:lnTo>
                  <a:pt x="1277937" y="925"/>
                </a:lnTo>
                <a:lnTo>
                  <a:pt x="1229757" y="3673"/>
                </a:lnTo>
                <a:lnTo>
                  <a:pt x="1181289" y="8203"/>
                </a:lnTo>
                <a:lnTo>
                  <a:pt x="1132615" y="14474"/>
                </a:lnTo>
                <a:lnTo>
                  <a:pt x="1083815" y="22446"/>
                </a:lnTo>
                <a:lnTo>
                  <a:pt x="1034972" y="32077"/>
                </a:lnTo>
                <a:lnTo>
                  <a:pt x="986167" y="43327"/>
                </a:lnTo>
                <a:lnTo>
                  <a:pt x="937481" y="56154"/>
                </a:lnTo>
                <a:lnTo>
                  <a:pt x="888996" y="70519"/>
                </a:lnTo>
                <a:lnTo>
                  <a:pt x="840792" y="86380"/>
                </a:lnTo>
                <a:lnTo>
                  <a:pt x="792952" y="103696"/>
                </a:lnTo>
                <a:lnTo>
                  <a:pt x="745556" y="122426"/>
                </a:lnTo>
                <a:lnTo>
                  <a:pt x="698686" y="142530"/>
                </a:lnTo>
                <a:lnTo>
                  <a:pt x="652423" y="163967"/>
                </a:lnTo>
                <a:lnTo>
                  <a:pt x="606849" y="186696"/>
                </a:lnTo>
                <a:lnTo>
                  <a:pt x="562045" y="210676"/>
                </a:lnTo>
                <a:lnTo>
                  <a:pt x="518093" y="235865"/>
                </a:lnTo>
                <a:lnTo>
                  <a:pt x="475073" y="262225"/>
                </a:lnTo>
                <a:lnTo>
                  <a:pt x="433067" y="289712"/>
                </a:lnTo>
                <a:lnTo>
                  <a:pt x="392157" y="318288"/>
                </a:lnTo>
                <a:lnTo>
                  <a:pt x="352424" y="347910"/>
                </a:lnTo>
                <a:lnTo>
                  <a:pt x="313949" y="378538"/>
                </a:lnTo>
                <a:lnTo>
                  <a:pt x="276814" y="410131"/>
                </a:lnTo>
                <a:lnTo>
                  <a:pt x="241099" y="442649"/>
                </a:lnTo>
                <a:lnTo>
                  <a:pt x="206887" y="476050"/>
                </a:lnTo>
                <a:lnTo>
                  <a:pt x="174259" y="510293"/>
                </a:lnTo>
                <a:lnTo>
                  <a:pt x="143296" y="545338"/>
                </a:lnTo>
                <a:lnTo>
                  <a:pt x="114079" y="581144"/>
                </a:lnTo>
                <a:lnTo>
                  <a:pt x="86690" y="617670"/>
                </a:lnTo>
                <a:lnTo>
                  <a:pt x="61210" y="654875"/>
                </a:lnTo>
                <a:lnTo>
                  <a:pt x="39874" y="692108"/>
                </a:lnTo>
                <a:lnTo>
                  <a:pt x="21967" y="731875"/>
                </a:lnTo>
                <a:lnTo>
                  <a:pt x="7659" y="778109"/>
                </a:lnTo>
                <a:lnTo>
                  <a:pt x="91" y="825462"/>
                </a:lnTo>
                <a:lnTo>
                  <a:pt x="0" y="872814"/>
                </a:lnTo>
                <a:lnTo>
                  <a:pt x="8124" y="919049"/>
                </a:lnTo>
                <a:lnTo>
                  <a:pt x="1700145" y="919049"/>
                </a:lnTo>
                <a:lnTo>
                  <a:pt x="1746043" y="887015"/>
                </a:lnTo>
                <a:lnTo>
                  <a:pt x="1789680" y="852423"/>
                </a:lnTo>
                <a:lnTo>
                  <a:pt x="1830554" y="814965"/>
                </a:lnTo>
                <a:lnTo>
                  <a:pt x="1868166" y="774331"/>
                </a:lnTo>
                <a:lnTo>
                  <a:pt x="1901083" y="731863"/>
                </a:lnTo>
                <a:lnTo>
                  <a:pt x="1929657" y="686391"/>
                </a:lnTo>
                <a:lnTo>
                  <a:pt x="1953208" y="638338"/>
                </a:lnTo>
                <a:lnTo>
                  <a:pt x="1971054" y="588129"/>
                </a:lnTo>
                <a:lnTo>
                  <a:pt x="1982516" y="536189"/>
                </a:lnTo>
                <a:lnTo>
                  <a:pt x="1986911" y="482942"/>
                </a:lnTo>
                <a:lnTo>
                  <a:pt x="1984589" y="437288"/>
                </a:lnTo>
                <a:lnTo>
                  <a:pt x="1976736" y="392909"/>
                </a:lnTo>
                <a:lnTo>
                  <a:pt x="1963734" y="350005"/>
                </a:lnTo>
                <a:lnTo>
                  <a:pt x="1945963" y="308773"/>
                </a:lnTo>
                <a:lnTo>
                  <a:pt x="1923807" y="269415"/>
                </a:lnTo>
                <a:lnTo>
                  <a:pt x="1897647" y="232127"/>
                </a:lnTo>
                <a:lnTo>
                  <a:pt x="1867864" y="197108"/>
                </a:lnTo>
                <a:lnTo>
                  <a:pt x="1834841" y="164559"/>
                </a:lnTo>
                <a:lnTo>
                  <a:pt x="1798959" y="134676"/>
                </a:lnTo>
                <a:lnTo>
                  <a:pt x="1760601" y="107660"/>
                </a:lnTo>
                <a:lnTo>
                  <a:pt x="1720147" y="83708"/>
                </a:lnTo>
                <a:lnTo>
                  <a:pt x="1677981" y="63021"/>
                </a:lnTo>
                <a:lnTo>
                  <a:pt x="1634483" y="45796"/>
                </a:lnTo>
                <a:lnTo>
                  <a:pt x="1590036" y="32232"/>
                </a:lnTo>
                <a:lnTo>
                  <a:pt x="1539092" y="20463"/>
                </a:lnTo>
                <a:lnTo>
                  <a:pt x="1487076" y="11417"/>
                </a:lnTo>
                <a:lnTo>
                  <a:pt x="1434103" y="5032"/>
                </a:lnTo>
                <a:lnTo>
                  <a:pt x="1380288" y="1247"/>
                </a:lnTo>
                <a:lnTo>
                  <a:pt x="1325749" y="0"/>
                </a:lnTo>
                <a:close/>
              </a:path>
            </a:pathLst>
          </a:custGeom>
          <a:solidFill>
            <a:srgbClr val="F197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49534356-3CC6-AAA6-0C54-28685BB7F9FF}"/>
              </a:ext>
            </a:extLst>
          </p:cNvPr>
          <p:cNvSpPr/>
          <p:nvPr/>
        </p:nvSpPr>
        <p:spPr>
          <a:xfrm>
            <a:off x="7929118" y="1523"/>
            <a:ext cx="1216660" cy="1961514"/>
          </a:xfrm>
          <a:custGeom>
            <a:avLst/>
            <a:gdLst/>
            <a:ahLst/>
            <a:cxnLst/>
            <a:rect l="l" t="t" r="r" b="b"/>
            <a:pathLst>
              <a:path w="1216659" h="1961514">
                <a:moveTo>
                  <a:pt x="1216152" y="0"/>
                </a:moveTo>
                <a:lnTo>
                  <a:pt x="0" y="0"/>
                </a:lnTo>
                <a:lnTo>
                  <a:pt x="10136" y="25693"/>
                </a:lnTo>
                <a:lnTo>
                  <a:pt x="41782" y="100202"/>
                </a:lnTo>
                <a:lnTo>
                  <a:pt x="63407" y="148288"/>
                </a:lnTo>
                <a:lnTo>
                  <a:pt x="85334" y="195948"/>
                </a:lnTo>
                <a:lnTo>
                  <a:pt x="107549" y="243201"/>
                </a:lnTo>
                <a:lnTo>
                  <a:pt x="130038" y="290066"/>
                </a:lnTo>
                <a:lnTo>
                  <a:pt x="152786" y="336560"/>
                </a:lnTo>
                <a:lnTo>
                  <a:pt x="175779" y="382702"/>
                </a:lnTo>
                <a:lnTo>
                  <a:pt x="199003" y="428511"/>
                </a:lnTo>
                <a:lnTo>
                  <a:pt x="222442" y="474005"/>
                </a:lnTo>
                <a:lnTo>
                  <a:pt x="246083" y="519201"/>
                </a:lnTo>
                <a:lnTo>
                  <a:pt x="269912" y="564120"/>
                </a:lnTo>
                <a:lnTo>
                  <a:pt x="293913" y="608778"/>
                </a:lnTo>
                <a:lnTo>
                  <a:pt x="342377" y="697387"/>
                </a:lnTo>
                <a:lnTo>
                  <a:pt x="391359" y="785175"/>
                </a:lnTo>
                <a:lnTo>
                  <a:pt x="440744" y="872290"/>
                </a:lnTo>
                <a:lnTo>
                  <a:pt x="590168" y="1131062"/>
                </a:lnTo>
                <a:lnTo>
                  <a:pt x="644441" y="1223945"/>
                </a:lnTo>
                <a:lnTo>
                  <a:pt x="699133" y="1316214"/>
                </a:lnTo>
                <a:lnTo>
                  <a:pt x="726722" y="1361858"/>
                </a:lnTo>
                <a:lnTo>
                  <a:pt x="754517" y="1407038"/>
                </a:lnTo>
                <a:lnTo>
                  <a:pt x="782552" y="1451648"/>
                </a:lnTo>
                <a:lnTo>
                  <a:pt x="810862" y="1495586"/>
                </a:lnTo>
                <a:lnTo>
                  <a:pt x="839480" y="1538747"/>
                </a:lnTo>
                <a:lnTo>
                  <a:pt x="868440" y="1581027"/>
                </a:lnTo>
                <a:lnTo>
                  <a:pt x="897775" y="1622323"/>
                </a:lnTo>
                <a:lnTo>
                  <a:pt x="927521" y="1662531"/>
                </a:lnTo>
                <a:lnTo>
                  <a:pt x="957710" y="1701547"/>
                </a:lnTo>
                <a:lnTo>
                  <a:pt x="988377" y="1739267"/>
                </a:lnTo>
                <a:lnTo>
                  <a:pt x="1019555" y="1775587"/>
                </a:lnTo>
                <a:lnTo>
                  <a:pt x="1057729" y="1817014"/>
                </a:lnTo>
                <a:lnTo>
                  <a:pt x="1096493" y="1856186"/>
                </a:lnTo>
                <a:lnTo>
                  <a:pt x="1135831" y="1893224"/>
                </a:lnTo>
                <a:lnTo>
                  <a:pt x="1175723" y="1928251"/>
                </a:lnTo>
                <a:lnTo>
                  <a:pt x="1216152" y="1961388"/>
                </a:lnTo>
                <a:lnTo>
                  <a:pt x="1216152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21B8974C-2124-3D5B-518C-4FC9507F265A}"/>
              </a:ext>
            </a:extLst>
          </p:cNvPr>
          <p:cNvSpPr/>
          <p:nvPr/>
        </p:nvSpPr>
        <p:spPr>
          <a:xfrm>
            <a:off x="942" y="4049864"/>
            <a:ext cx="1383030" cy="1095375"/>
          </a:xfrm>
          <a:custGeom>
            <a:avLst/>
            <a:gdLst/>
            <a:ahLst/>
            <a:cxnLst/>
            <a:rect l="l" t="t" r="r" b="b"/>
            <a:pathLst>
              <a:path w="1383030" h="1095375">
                <a:moveTo>
                  <a:pt x="0" y="0"/>
                </a:moveTo>
                <a:lnTo>
                  <a:pt x="0" y="1095235"/>
                </a:lnTo>
                <a:lnTo>
                  <a:pt x="1382722" y="1095235"/>
                </a:lnTo>
                <a:lnTo>
                  <a:pt x="1356102" y="1054536"/>
                </a:lnTo>
                <a:lnTo>
                  <a:pt x="1329054" y="1014071"/>
                </a:lnTo>
                <a:lnTo>
                  <a:pt x="1301648" y="973823"/>
                </a:lnTo>
                <a:lnTo>
                  <a:pt x="1273955" y="933778"/>
                </a:lnTo>
                <a:lnTo>
                  <a:pt x="1217982" y="854229"/>
                </a:lnTo>
                <a:lnTo>
                  <a:pt x="1131973" y="733865"/>
                </a:lnTo>
                <a:lnTo>
                  <a:pt x="1102039" y="692536"/>
                </a:lnTo>
                <a:lnTo>
                  <a:pt x="1071713" y="651495"/>
                </a:lnTo>
                <a:lnTo>
                  <a:pt x="1040820" y="610924"/>
                </a:lnTo>
                <a:lnTo>
                  <a:pt x="1009185" y="571007"/>
                </a:lnTo>
                <a:lnTo>
                  <a:pt x="976634" y="531928"/>
                </a:lnTo>
                <a:lnTo>
                  <a:pt x="942990" y="493869"/>
                </a:lnTo>
                <a:lnTo>
                  <a:pt x="908078" y="457015"/>
                </a:lnTo>
                <a:lnTo>
                  <a:pt x="871724" y="421549"/>
                </a:lnTo>
                <a:lnTo>
                  <a:pt x="833752" y="387654"/>
                </a:lnTo>
                <a:lnTo>
                  <a:pt x="794132" y="355418"/>
                </a:lnTo>
                <a:lnTo>
                  <a:pt x="753163" y="325106"/>
                </a:lnTo>
                <a:lnTo>
                  <a:pt x="710962" y="296595"/>
                </a:lnTo>
                <a:lnTo>
                  <a:pt x="667641" y="269759"/>
                </a:lnTo>
                <a:lnTo>
                  <a:pt x="623316" y="244472"/>
                </a:lnTo>
                <a:lnTo>
                  <a:pt x="578100" y="220610"/>
                </a:lnTo>
                <a:lnTo>
                  <a:pt x="532108" y="198049"/>
                </a:lnTo>
                <a:lnTo>
                  <a:pt x="485453" y="176661"/>
                </a:lnTo>
                <a:lnTo>
                  <a:pt x="438251" y="156324"/>
                </a:lnTo>
                <a:lnTo>
                  <a:pt x="390616" y="136911"/>
                </a:lnTo>
                <a:lnTo>
                  <a:pt x="342661" y="118297"/>
                </a:lnTo>
                <a:lnTo>
                  <a:pt x="294501" y="100358"/>
                </a:lnTo>
                <a:lnTo>
                  <a:pt x="246250" y="82969"/>
                </a:lnTo>
                <a:lnTo>
                  <a:pt x="197198" y="65675"/>
                </a:lnTo>
                <a:lnTo>
                  <a:pt x="148011" y="48791"/>
                </a:lnTo>
                <a:lnTo>
                  <a:pt x="98725" y="32257"/>
                </a:lnTo>
                <a:lnTo>
                  <a:pt x="0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D57EB160-5521-BE51-BB5C-1A8A33508332}"/>
              </a:ext>
            </a:extLst>
          </p:cNvPr>
          <p:cNvSpPr/>
          <p:nvPr/>
        </p:nvSpPr>
        <p:spPr>
          <a:xfrm>
            <a:off x="0" y="0"/>
            <a:ext cx="1279525" cy="1591945"/>
          </a:xfrm>
          <a:custGeom>
            <a:avLst/>
            <a:gdLst/>
            <a:ahLst/>
            <a:cxnLst/>
            <a:rect l="l" t="t" r="r" b="b"/>
            <a:pathLst>
              <a:path w="1279525" h="1591945">
                <a:moveTo>
                  <a:pt x="1173089" y="0"/>
                </a:moveTo>
                <a:lnTo>
                  <a:pt x="1118067" y="0"/>
                </a:lnTo>
                <a:lnTo>
                  <a:pt x="1155585" y="37707"/>
                </a:lnTo>
                <a:lnTo>
                  <a:pt x="1189710" y="82028"/>
                </a:lnTo>
                <a:lnTo>
                  <a:pt x="1215104" y="127739"/>
                </a:lnTo>
                <a:lnTo>
                  <a:pt x="1231862" y="175078"/>
                </a:lnTo>
                <a:lnTo>
                  <a:pt x="1240078" y="224282"/>
                </a:lnTo>
                <a:lnTo>
                  <a:pt x="1240342" y="267784"/>
                </a:lnTo>
                <a:lnTo>
                  <a:pt x="1234501" y="311509"/>
                </a:lnTo>
                <a:lnTo>
                  <a:pt x="1223165" y="355325"/>
                </a:lnTo>
                <a:lnTo>
                  <a:pt x="1206946" y="399098"/>
                </a:lnTo>
                <a:lnTo>
                  <a:pt x="1186454" y="442697"/>
                </a:lnTo>
                <a:lnTo>
                  <a:pt x="1162301" y="485987"/>
                </a:lnTo>
                <a:lnTo>
                  <a:pt x="1135096" y="528837"/>
                </a:lnTo>
                <a:lnTo>
                  <a:pt x="1105452" y="571113"/>
                </a:lnTo>
                <a:lnTo>
                  <a:pt x="1073978" y="612682"/>
                </a:lnTo>
                <a:lnTo>
                  <a:pt x="1041286" y="653413"/>
                </a:lnTo>
                <a:lnTo>
                  <a:pt x="1007987" y="693171"/>
                </a:lnTo>
                <a:lnTo>
                  <a:pt x="974691" y="731823"/>
                </a:lnTo>
                <a:lnTo>
                  <a:pt x="942009" y="769238"/>
                </a:lnTo>
                <a:lnTo>
                  <a:pt x="934707" y="777239"/>
                </a:lnTo>
                <a:lnTo>
                  <a:pt x="899056" y="817406"/>
                </a:lnTo>
                <a:lnTo>
                  <a:pt x="863230" y="856853"/>
                </a:lnTo>
                <a:lnTo>
                  <a:pt x="827239" y="895568"/>
                </a:lnTo>
                <a:lnTo>
                  <a:pt x="791091" y="933540"/>
                </a:lnTo>
                <a:lnTo>
                  <a:pt x="754795" y="970756"/>
                </a:lnTo>
                <a:lnTo>
                  <a:pt x="718359" y="1007206"/>
                </a:lnTo>
                <a:lnTo>
                  <a:pt x="681793" y="1042876"/>
                </a:lnTo>
                <a:lnTo>
                  <a:pt x="645104" y="1077755"/>
                </a:lnTo>
                <a:lnTo>
                  <a:pt x="608302" y="1111831"/>
                </a:lnTo>
                <a:lnTo>
                  <a:pt x="571395" y="1145091"/>
                </a:lnTo>
                <a:lnTo>
                  <a:pt x="534393" y="1177525"/>
                </a:lnTo>
                <a:lnTo>
                  <a:pt x="497303" y="1209120"/>
                </a:lnTo>
                <a:lnTo>
                  <a:pt x="460135" y="1239864"/>
                </a:lnTo>
                <a:lnTo>
                  <a:pt x="422897" y="1269746"/>
                </a:lnTo>
                <a:lnTo>
                  <a:pt x="380403" y="1303021"/>
                </a:lnTo>
                <a:lnTo>
                  <a:pt x="337770" y="1335181"/>
                </a:lnTo>
                <a:lnTo>
                  <a:pt x="295017" y="1366220"/>
                </a:lnTo>
                <a:lnTo>
                  <a:pt x="252164" y="1396136"/>
                </a:lnTo>
                <a:lnTo>
                  <a:pt x="209231" y="1424924"/>
                </a:lnTo>
                <a:lnTo>
                  <a:pt x="166239" y="1452580"/>
                </a:lnTo>
                <a:lnTo>
                  <a:pt x="123207" y="1479101"/>
                </a:lnTo>
                <a:lnTo>
                  <a:pt x="80156" y="1504482"/>
                </a:lnTo>
                <a:lnTo>
                  <a:pt x="37105" y="1528721"/>
                </a:lnTo>
                <a:lnTo>
                  <a:pt x="0" y="1548633"/>
                </a:lnTo>
                <a:lnTo>
                  <a:pt x="0" y="1591889"/>
                </a:lnTo>
                <a:lnTo>
                  <a:pt x="35512" y="1573288"/>
                </a:lnTo>
                <a:lnTo>
                  <a:pt x="76912" y="1550568"/>
                </a:lnTo>
                <a:lnTo>
                  <a:pt x="118268" y="1526832"/>
                </a:lnTo>
                <a:lnTo>
                  <a:pt x="159574" y="1502079"/>
                </a:lnTo>
                <a:lnTo>
                  <a:pt x="200824" y="1476308"/>
                </a:lnTo>
                <a:lnTo>
                  <a:pt x="242012" y="1449516"/>
                </a:lnTo>
                <a:lnTo>
                  <a:pt x="283132" y="1421704"/>
                </a:lnTo>
                <a:lnTo>
                  <a:pt x="324178" y="1392870"/>
                </a:lnTo>
                <a:lnTo>
                  <a:pt x="365144" y="1363013"/>
                </a:lnTo>
                <a:lnTo>
                  <a:pt x="406023" y="1332132"/>
                </a:lnTo>
                <a:lnTo>
                  <a:pt x="446811" y="1300226"/>
                </a:lnTo>
                <a:lnTo>
                  <a:pt x="484473" y="1270063"/>
                </a:lnTo>
                <a:lnTo>
                  <a:pt x="522065" y="1239020"/>
                </a:lnTo>
                <a:lnTo>
                  <a:pt x="559576" y="1207113"/>
                </a:lnTo>
                <a:lnTo>
                  <a:pt x="596995" y="1174354"/>
                </a:lnTo>
                <a:lnTo>
                  <a:pt x="634313" y="1140759"/>
                </a:lnTo>
                <a:lnTo>
                  <a:pt x="671519" y="1106342"/>
                </a:lnTo>
                <a:lnTo>
                  <a:pt x="708604" y="1071117"/>
                </a:lnTo>
                <a:lnTo>
                  <a:pt x="745557" y="1035100"/>
                </a:lnTo>
                <a:lnTo>
                  <a:pt x="782367" y="998304"/>
                </a:lnTo>
                <a:lnTo>
                  <a:pt x="819025" y="960743"/>
                </a:lnTo>
                <a:lnTo>
                  <a:pt x="855520" y="922433"/>
                </a:lnTo>
                <a:lnTo>
                  <a:pt x="891843" y="883387"/>
                </a:lnTo>
                <a:lnTo>
                  <a:pt x="927983" y="843621"/>
                </a:lnTo>
                <a:lnTo>
                  <a:pt x="963930" y="803148"/>
                </a:lnTo>
                <a:lnTo>
                  <a:pt x="971232" y="794385"/>
                </a:lnTo>
                <a:lnTo>
                  <a:pt x="1002564" y="758519"/>
                </a:lnTo>
                <a:lnTo>
                  <a:pt x="1034485" y="721520"/>
                </a:lnTo>
                <a:lnTo>
                  <a:pt x="1066486" y="683476"/>
                </a:lnTo>
                <a:lnTo>
                  <a:pt x="1098058" y="644473"/>
                </a:lnTo>
                <a:lnTo>
                  <a:pt x="1128695" y="604599"/>
                </a:lnTo>
                <a:lnTo>
                  <a:pt x="1157889" y="563942"/>
                </a:lnTo>
                <a:lnTo>
                  <a:pt x="1185130" y="522589"/>
                </a:lnTo>
                <a:lnTo>
                  <a:pt x="1209912" y="480627"/>
                </a:lnTo>
                <a:lnTo>
                  <a:pt x="1231727" y="438145"/>
                </a:lnTo>
                <a:lnTo>
                  <a:pt x="1250066" y="395229"/>
                </a:lnTo>
                <a:lnTo>
                  <a:pt x="1264421" y="351967"/>
                </a:lnTo>
                <a:lnTo>
                  <a:pt x="1274286" y="308446"/>
                </a:lnTo>
                <a:lnTo>
                  <a:pt x="1279151" y="264755"/>
                </a:lnTo>
                <a:lnTo>
                  <a:pt x="1278509" y="220979"/>
                </a:lnTo>
                <a:lnTo>
                  <a:pt x="1271249" y="173009"/>
                </a:lnTo>
                <a:lnTo>
                  <a:pt x="1256530" y="126349"/>
                </a:lnTo>
                <a:lnTo>
                  <a:pt x="1234430" y="81031"/>
                </a:lnTo>
                <a:lnTo>
                  <a:pt x="1205023" y="37084"/>
                </a:lnTo>
                <a:lnTo>
                  <a:pt x="1173089" y="0"/>
                </a:lnTo>
                <a:close/>
              </a:path>
            </a:pathLst>
          </a:custGeom>
          <a:solidFill>
            <a:srgbClr val="FFF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6B91E572-C481-98CC-D75C-D4906C984C3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66858" y="4859363"/>
            <a:ext cx="219584" cy="201080"/>
          </a:xfrm>
          <a:prstGeom prst="rect">
            <a:avLst/>
          </a:prstGeom>
        </p:spPr>
      </p:pic>
      <p:pic>
        <p:nvPicPr>
          <p:cNvPr id="12" name="object 12">
            <a:extLst>
              <a:ext uri="{FF2B5EF4-FFF2-40B4-BE49-F238E27FC236}">
                <a16:creationId xmlns:a16="http://schemas.microsoft.com/office/drawing/2014/main" id="{04C93BF0-BEDD-114B-1F8D-566E7138D2D1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48684" y="4606531"/>
            <a:ext cx="157876" cy="163715"/>
          </a:xfrm>
          <a:prstGeom prst="rect">
            <a:avLst/>
          </a:prstGeom>
        </p:spPr>
      </p:pic>
      <p:pic>
        <p:nvPicPr>
          <p:cNvPr id="13" name="object 13">
            <a:extLst>
              <a:ext uri="{FF2B5EF4-FFF2-40B4-BE49-F238E27FC236}">
                <a16:creationId xmlns:a16="http://schemas.microsoft.com/office/drawing/2014/main" id="{5D85CE9F-7F50-3F3B-0213-E579C73ECBC4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06513" y="4644466"/>
            <a:ext cx="133164" cy="98310"/>
          </a:xfrm>
          <a:prstGeom prst="rect">
            <a:avLst/>
          </a:prstGeom>
        </p:spPr>
      </p:pic>
      <p:pic>
        <p:nvPicPr>
          <p:cNvPr id="14" name="object 14">
            <a:extLst>
              <a:ext uri="{FF2B5EF4-FFF2-40B4-BE49-F238E27FC236}">
                <a16:creationId xmlns:a16="http://schemas.microsoft.com/office/drawing/2014/main" id="{3DABD1ED-B98E-4C96-5432-EB3B5B82EEB9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47569" y="4424667"/>
            <a:ext cx="109769" cy="99758"/>
          </a:xfrm>
          <a:prstGeom prst="rect">
            <a:avLst/>
          </a:prstGeom>
        </p:spPr>
      </p:pic>
      <p:pic>
        <p:nvPicPr>
          <p:cNvPr id="15" name="object 15">
            <a:extLst>
              <a:ext uri="{FF2B5EF4-FFF2-40B4-BE49-F238E27FC236}">
                <a16:creationId xmlns:a16="http://schemas.microsoft.com/office/drawing/2014/main" id="{2560107A-5BB3-542E-B835-652E92596936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04586" y="4851095"/>
            <a:ext cx="74027" cy="86169"/>
          </a:xfrm>
          <a:prstGeom prst="rect">
            <a:avLst/>
          </a:prstGeom>
        </p:spPr>
      </p:pic>
      <p:sp>
        <p:nvSpPr>
          <p:cNvPr id="16" name="object 16">
            <a:extLst>
              <a:ext uri="{FF2B5EF4-FFF2-40B4-BE49-F238E27FC236}">
                <a16:creationId xmlns:a16="http://schemas.microsoft.com/office/drawing/2014/main" id="{FDA26824-0147-B71E-C707-1ABFA591BFBB}"/>
              </a:ext>
            </a:extLst>
          </p:cNvPr>
          <p:cNvSpPr/>
          <p:nvPr/>
        </p:nvSpPr>
        <p:spPr>
          <a:xfrm>
            <a:off x="140335" y="2134489"/>
            <a:ext cx="317500" cy="330835"/>
          </a:xfrm>
          <a:custGeom>
            <a:avLst/>
            <a:gdLst/>
            <a:ahLst/>
            <a:cxnLst/>
            <a:rect l="l" t="t" r="r" b="b"/>
            <a:pathLst>
              <a:path w="317500" h="330835">
                <a:moveTo>
                  <a:pt x="186816" y="0"/>
                </a:moveTo>
                <a:lnTo>
                  <a:pt x="139244" y="6161"/>
                </a:lnTo>
                <a:lnTo>
                  <a:pt x="120801" y="12318"/>
                </a:lnTo>
                <a:lnTo>
                  <a:pt x="118807" y="12954"/>
                </a:lnTo>
                <a:lnTo>
                  <a:pt x="56762" y="51974"/>
                </a:lnTo>
                <a:lnTo>
                  <a:pt x="25110" y="90285"/>
                </a:lnTo>
                <a:lnTo>
                  <a:pt x="4660" y="143763"/>
                </a:lnTo>
                <a:lnTo>
                  <a:pt x="0" y="198943"/>
                </a:lnTo>
                <a:lnTo>
                  <a:pt x="9287" y="244871"/>
                </a:lnTo>
                <a:lnTo>
                  <a:pt x="33022" y="282727"/>
                </a:lnTo>
                <a:lnTo>
                  <a:pt x="71703" y="313690"/>
                </a:lnTo>
                <a:lnTo>
                  <a:pt x="118273" y="329316"/>
                </a:lnTo>
                <a:lnTo>
                  <a:pt x="135419" y="330327"/>
                </a:lnTo>
                <a:lnTo>
                  <a:pt x="156743" y="328699"/>
                </a:lnTo>
                <a:lnTo>
                  <a:pt x="178567" y="323881"/>
                </a:lnTo>
                <a:lnTo>
                  <a:pt x="191263" y="319278"/>
                </a:lnTo>
                <a:lnTo>
                  <a:pt x="134682" y="319278"/>
                </a:lnTo>
                <a:lnTo>
                  <a:pt x="119238" y="318349"/>
                </a:lnTo>
                <a:lnTo>
                  <a:pt x="76986" y="304419"/>
                </a:lnTo>
                <a:lnTo>
                  <a:pt x="40937" y="275506"/>
                </a:lnTo>
                <a:lnTo>
                  <a:pt x="19077" y="240474"/>
                </a:lnTo>
                <a:lnTo>
                  <a:pt x="10910" y="197727"/>
                </a:lnTo>
                <a:lnTo>
                  <a:pt x="15937" y="145669"/>
                </a:lnTo>
                <a:lnTo>
                  <a:pt x="34958" y="95720"/>
                </a:lnTo>
                <a:lnTo>
                  <a:pt x="64631" y="60023"/>
                </a:lnTo>
                <a:lnTo>
                  <a:pt x="96678" y="36637"/>
                </a:lnTo>
                <a:lnTo>
                  <a:pt x="124802" y="22987"/>
                </a:lnTo>
                <a:lnTo>
                  <a:pt x="126123" y="22225"/>
                </a:lnTo>
                <a:lnTo>
                  <a:pt x="142372" y="16996"/>
                </a:lnTo>
                <a:lnTo>
                  <a:pt x="157077" y="13700"/>
                </a:lnTo>
                <a:lnTo>
                  <a:pt x="172047" y="11713"/>
                </a:lnTo>
                <a:lnTo>
                  <a:pt x="187108" y="11049"/>
                </a:lnTo>
                <a:lnTo>
                  <a:pt x="247646" y="11049"/>
                </a:lnTo>
                <a:lnTo>
                  <a:pt x="242084" y="8786"/>
                </a:lnTo>
                <a:lnTo>
                  <a:pt x="224262" y="3905"/>
                </a:lnTo>
                <a:lnTo>
                  <a:pt x="205735" y="976"/>
                </a:lnTo>
                <a:lnTo>
                  <a:pt x="186816" y="0"/>
                </a:lnTo>
                <a:close/>
              </a:path>
              <a:path w="317500" h="330835">
                <a:moveTo>
                  <a:pt x="247646" y="11049"/>
                </a:moveTo>
                <a:lnTo>
                  <a:pt x="187108" y="11049"/>
                </a:lnTo>
                <a:lnTo>
                  <a:pt x="204661" y="11953"/>
                </a:lnTo>
                <a:lnTo>
                  <a:pt x="221785" y="14668"/>
                </a:lnTo>
                <a:lnTo>
                  <a:pt x="274950" y="40685"/>
                </a:lnTo>
                <a:lnTo>
                  <a:pt x="301755" y="91338"/>
                </a:lnTo>
                <a:lnTo>
                  <a:pt x="306679" y="125856"/>
                </a:lnTo>
                <a:lnTo>
                  <a:pt x="300695" y="183465"/>
                </a:lnTo>
                <a:lnTo>
                  <a:pt x="280145" y="231441"/>
                </a:lnTo>
                <a:lnTo>
                  <a:pt x="250132" y="269107"/>
                </a:lnTo>
                <a:lnTo>
                  <a:pt x="215759" y="295783"/>
                </a:lnTo>
                <a:lnTo>
                  <a:pt x="175264" y="313340"/>
                </a:lnTo>
                <a:lnTo>
                  <a:pt x="134682" y="319278"/>
                </a:lnTo>
                <a:lnTo>
                  <a:pt x="191263" y="319278"/>
                </a:lnTo>
                <a:lnTo>
                  <a:pt x="263439" y="271613"/>
                </a:lnTo>
                <a:lnTo>
                  <a:pt x="294150" y="228790"/>
                </a:lnTo>
                <a:lnTo>
                  <a:pt x="312545" y="179109"/>
                </a:lnTo>
                <a:lnTo>
                  <a:pt x="317321" y="125094"/>
                </a:lnTo>
                <a:lnTo>
                  <a:pt x="312204" y="87933"/>
                </a:lnTo>
                <a:lnTo>
                  <a:pt x="300302" y="56689"/>
                </a:lnTo>
                <a:lnTo>
                  <a:pt x="282301" y="32279"/>
                </a:lnTo>
                <a:lnTo>
                  <a:pt x="258888" y="15621"/>
                </a:lnTo>
                <a:lnTo>
                  <a:pt x="247646" y="11049"/>
                </a:lnTo>
                <a:close/>
              </a:path>
            </a:pathLst>
          </a:custGeom>
          <a:solidFill>
            <a:srgbClr val="C6D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Reviewer 2 Memes: A Humorous Take on Academic Publishing's Harsh Critic ...">
            <a:extLst>
              <a:ext uri="{FF2B5EF4-FFF2-40B4-BE49-F238E27FC236}">
                <a16:creationId xmlns:a16="http://schemas.microsoft.com/office/drawing/2014/main" id="{3732495D-7CED-A2AE-8456-21DF02531B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2" r="25833"/>
          <a:stretch/>
        </p:blipFill>
        <p:spPr bwMode="auto">
          <a:xfrm>
            <a:off x="2597779" y="220307"/>
            <a:ext cx="3883796" cy="4490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047014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32759-D2DF-9B9E-77ED-DA1BEE9BC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055C92EB-4245-3066-D98A-CD86BD3946C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992" y="1034796"/>
            <a:ext cx="171358" cy="167893"/>
          </a:xfrm>
          <a:prstGeom prst="rect">
            <a:avLst/>
          </a:prstGeom>
        </p:spPr>
      </p:pic>
      <p:pic>
        <p:nvPicPr>
          <p:cNvPr id="3" name="object 3">
            <a:extLst>
              <a:ext uri="{FF2B5EF4-FFF2-40B4-BE49-F238E27FC236}">
                <a16:creationId xmlns:a16="http://schemas.microsoft.com/office/drawing/2014/main" id="{F17E1E02-9529-39C6-286B-33A14C60EF8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0447" y="232918"/>
            <a:ext cx="90721" cy="91821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0BC1D9DE-F7C7-3FE2-4DDC-A985B7CFDBD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71590" y="232790"/>
            <a:ext cx="90316" cy="91948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BE86D270-9240-4B26-76EA-B8A6F6EF3181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53389" y="4753368"/>
            <a:ext cx="110476" cy="109245"/>
          </a:xfrm>
          <a:prstGeom prst="rect">
            <a:avLst/>
          </a:prstGeom>
        </p:spPr>
      </p:pic>
      <p:pic>
        <p:nvPicPr>
          <p:cNvPr id="6" name="object 6">
            <a:extLst>
              <a:ext uri="{FF2B5EF4-FFF2-40B4-BE49-F238E27FC236}">
                <a16:creationId xmlns:a16="http://schemas.microsoft.com/office/drawing/2014/main" id="{25166C4B-934B-1B52-20FA-5380C692F501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69228" y="1327911"/>
            <a:ext cx="110414" cy="109347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7C694956-117C-4701-500C-6DA663634E00}"/>
              </a:ext>
            </a:extLst>
          </p:cNvPr>
          <p:cNvSpPr/>
          <p:nvPr/>
        </p:nvSpPr>
        <p:spPr>
          <a:xfrm>
            <a:off x="0" y="0"/>
            <a:ext cx="1375410" cy="1094105"/>
          </a:xfrm>
          <a:custGeom>
            <a:avLst/>
            <a:gdLst/>
            <a:ahLst/>
            <a:cxnLst/>
            <a:rect l="l" t="t" r="r" b="b"/>
            <a:pathLst>
              <a:path w="1375410" h="1094105">
                <a:moveTo>
                  <a:pt x="1374893" y="0"/>
                </a:moveTo>
                <a:lnTo>
                  <a:pt x="1311474" y="0"/>
                </a:lnTo>
                <a:lnTo>
                  <a:pt x="1290869" y="27669"/>
                </a:lnTo>
                <a:lnTo>
                  <a:pt x="1263718" y="62821"/>
                </a:lnTo>
                <a:lnTo>
                  <a:pt x="1235789" y="97707"/>
                </a:lnTo>
                <a:lnTo>
                  <a:pt x="1207086" y="132327"/>
                </a:lnTo>
                <a:lnTo>
                  <a:pt x="1177607" y="166681"/>
                </a:lnTo>
                <a:lnTo>
                  <a:pt x="1147354" y="200766"/>
                </a:lnTo>
                <a:lnTo>
                  <a:pt x="1116327" y="234583"/>
                </a:lnTo>
                <a:lnTo>
                  <a:pt x="1084528" y="268130"/>
                </a:lnTo>
                <a:lnTo>
                  <a:pt x="1051956" y="301407"/>
                </a:lnTo>
                <a:lnTo>
                  <a:pt x="1018614" y="334413"/>
                </a:lnTo>
                <a:lnTo>
                  <a:pt x="984501" y="367147"/>
                </a:lnTo>
                <a:lnTo>
                  <a:pt x="949619" y="399609"/>
                </a:lnTo>
                <a:lnTo>
                  <a:pt x="913968" y="431797"/>
                </a:lnTo>
                <a:lnTo>
                  <a:pt x="877549" y="463710"/>
                </a:lnTo>
                <a:lnTo>
                  <a:pt x="840363" y="495349"/>
                </a:lnTo>
                <a:lnTo>
                  <a:pt x="802410" y="526712"/>
                </a:lnTo>
                <a:lnTo>
                  <a:pt x="763691" y="557798"/>
                </a:lnTo>
                <a:lnTo>
                  <a:pt x="724208" y="588607"/>
                </a:lnTo>
                <a:lnTo>
                  <a:pt x="683960" y="619137"/>
                </a:lnTo>
                <a:lnTo>
                  <a:pt x="642949" y="649388"/>
                </a:lnTo>
                <a:lnTo>
                  <a:pt x="601175" y="679359"/>
                </a:lnTo>
                <a:lnTo>
                  <a:pt x="558639" y="709050"/>
                </a:lnTo>
                <a:lnTo>
                  <a:pt x="515343" y="738459"/>
                </a:lnTo>
                <a:lnTo>
                  <a:pt x="471286" y="767586"/>
                </a:lnTo>
                <a:lnTo>
                  <a:pt x="426469" y="796429"/>
                </a:lnTo>
                <a:lnTo>
                  <a:pt x="380894" y="824989"/>
                </a:lnTo>
                <a:lnTo>
                  <a:pt x="334561" y="853264"/>
                </a:lnTo>
                <a:lnTo>
                  <a:pt x="287470" y="881253"/>
                </a:lnTo>
                <a:lnTo>
                  <a:pt x="239623" y="908956"/>
                </a:lnTo>
                <a:lnTo>
                  <a:pt x="191021" y="936372"/>
                </a:lnTo>
                <a:lnTo>
                  <a:pt x="141663" y="963500"/>
                </a:lnTo>
                <a:lnTo>
                  <a:pt x="91551" y="990339"/>
                </a:lnTo>
                <a:lnTo>
                  <a:pt x="40686" y="1016888"/>
                </a:lnTo>
                <a:lnTo>
                  <a:pt x="0" y="1037019"/>
                </a:lnTo>
                <a:lnTo>
                  <a:pt x="0" y="1093776"/>
                </a:lnTo>
                <a:lnTo>
                  <a:pt x="45304" y="1071209"/>
                </a:lnTo>
                <a:lnTo>
                  <a:pt x="115249" y="1034748"/>
                </a:lnTo>
                <a:lnTo>
                  <a:pt x="165744" y="1007734"/>
                </a:lnTo>
                <a:lnTo>
                  <a:pt x="215490" y="980424"/>
                </a:lnTo>
                <a:lnTo>
                  <a:pt x="264485" y="952820"/>
                </a:lnTo>
                <a:lnTo>
                  <a:pt x="312729" y="924923"/>
                </a:lnTo>
                <a:lnTo>
                  <a:pt x="360222" y="896732"/>
                </a:lnTo>
                <a:lnTo>
                  <a:pt x="406961" y="868250"/>
                </a:lnTo>
                <a:lnTo>
                  <a:pt x="452945" y="839477"/>
                </a:lnTo>
                <a:lnTo>
                  <a:pt x="498175" y="810414"/>
                </a:lnTo>
                <a:lnTo>
                  <a:pt x="542648" y="781062"/>
                </a:lnTo>
                <a:lnTo>
                  <a:pt x="586364" y="751421"/>
                </a:lnTo>
                <a:lnTo>
                  <a:pt x="629322" y="721494"/>
                </a:lnTo>
                <a:lnTo>
                  <a:pt x="671520" y="691280"/>
                </a:lnTo>
                <a:lnTo>
                  <a:pt x="712958" y="660780"/>
                </a:lnTo>
                <a:lnTo>
                  <a:pt x="753635" y="629996"/>
                </a:lnTo>
                <a:lnTo>
                  <a:pt x="793549" y="598929"/>
                </a:lnTo>
                <a:lnTo>
                  <a:pt x="832700" y="567578"/>
                </a:lnTo>
                <a:lnTo>
                  <a:pt x="871087" y="535946"/>
                </a:lnTo>
                <a:lnTo>
                  <a:pt x="908708" y="504033"/>
                </a:lnTo>
                <a:lnTo>
                  <a:pt x="945563" y="471840"/>
                </a:lnTo>
                <a:lnTo>
                  <a:pt x="981650" y="439368"/>
                </a:lnTo>
                <a:lnTo>
                  <a:pt x="1016969" y="406618"/>
                </a:lnTo>
                <a:lnTo>
                  <a:pt x="1051519" y="373591"/>
                </a:lnTo>
                <a:lnTo>
                  <a:pt x="1085298" y="340287"/>
                </a:lnTo>
                <a:lnTo>
                  <a:pt x="1118306" y="306708"/>
                </a:lnTo>
                <a:lnTo>
                  <a:pt x="1150541" y="272854"/>
                </a:lnTo>
                <a:lnTo>
                  <a:pt x="1182002" y="238727"/>
                </a:lnTo>
                <a:lnTo>
                  <a:pt x="1212689" y="204327"/>
                </a:lnTo>
                <a:lnTo>
                  <a:pt x="1242601" y="169656"/>
                </a:lnTo>
                <a:lnTo>
                  <a:pt x="1271736" y="134713"/>
                </a:lnTo>
                <a:lnTo>
                  <a:pt x="1300093" y="99501"/>
                </a:lnTo>
                <a:lnTo>
                  <a:pt x="1327672" y="64019"/>
                </a:lnTo>
                <a:lnTo>
                  <a:pt x="1354471" y="28269"/>
                </a:lnTo>
                <a:lnTo>
                  <a:pt x="1374893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>
            <a:extLst>
              <a:ext uri="{FF2B5EF4-FFF2-40B4-BE49-F238E27FC236}">
                <a16:creationId xmlns:a16="http://schemas.microsoft.com/office/drawing/2014/main" id="{C60C2C08-7B08-B0E0-946D-B53F27E01EDB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99444" y="3415029"/>
            <a:ext cx="90721" cy="91820"/>
          </a:xfrm>
          <a:prstGeom prst="rect">
            <a:avLst/>
          </a:prstGeom>
        </p:spPr>
      </p:pic>
      <p:sp>
        <p:nvSpPr>
          <p:cNvPr id="9" name="object 9">
            <a:extLst>
              <a:ext uri="{FF2B5EF4-FFF2-40B4-BE49-F238E27FC236}">
                <a16:creationId xmlns:a16="http://schemas.microsoft.com/office/drawing/2014/main" id="{AF39F87C-C568-AC6F-5D67-17B6BCF2F1E7}"/>
              </a:ext>
            </a:extLst>
          </p:cNvPr>
          <p:cNvSpPr/>
          <p:nvPr/>
        </p:nvSpPr>
        <p:spPr>
          <a:xfrm>
            <a:off x="7470171" y="530351"/>
            <a:ext cx="1673860" cy="1571625"/>
          </a:xfrm>
          <a:custGeom>
            <a:avLst/>
            <a:gdLst/>
            <a:ahLst/>
            <a:cxnLst/>
            <a:rect l="l" t="t" r="r" b="b"/>
            <a:pathLst>
              <a:path w="1673859" h="1571625">
                <a:moveTo>
                  <a:pt x="1057242" y="0"/>
                </a:moveTo>
                <a:lnTo>
                  <a:pt x="1007185" y="258"/>
                </a:lnTo>
                <a:lnTo>
                  <a:pt x="956715" y="1048"/>
                </a:lnTo>
                <a:lnTo>
                  <a:pt x="905842" y="2397"/>
                </a:lnTo>
                <a:lnTo>
                  <a:pt x="854579" y="4327"/>
                </a:lnTo>
                <a:lnTo>
                  <a:pt x="802934" y="6864"/>
                </a:lnTo>
                <a:lnTo>
                  <a:pt x="750918" y="10033"/>
                </a:lnTo>
                <a:lnTo>
                  <a:pt x="739234" y="11049"/>
                </a:lnTo>
                <a:lnTo>
                  <a:pt x="638487" y="18055"/>
                </a:lnTo>
                <a:lnTo>
                  <a:pt x="586613" y="22500"/>
                </a:lnTo>
                <a:lnTo>
                  <a:pt x="534331" y="27987"/>
                </a:lnTo>
                <a:lnTo>
                  <a:pt x="482083" y="34823"/>
                </a:lnTo>
                <a:lnTo>
                  <a:pt x="430311" y="43319"/>
                </a:lnTo>
                <a:lnTo>
                  <a:pt x="379459" y="53784"/>
                </a:lnTo>
                <a:lnTo>
                  <a:pt x="329970" y="66527"/>
                </a:lnTo>
                <a:lnTo>
                  <a:pt x="282286" y="81858"/>
                </a:lnTo>
                <a:lnTo>
                  <a:pt x="236851" y="100085"/>
                </a:lnTo>
                <a:lnTo>
                  <a:pt x="194107" y="121519"/>
                </a:lnTo>
                <a:lnTo>
                  <a:pt x="154498" y="146469"/>
                </a:lnTo>
                <a:lnTo>
                  <a:pt x="118466" y="175244"/>
                </a:lnTo>
                <a:lnTo>
                  <a:pt x="86454" y="208152"/>
                </a:lnTo>
                <a:lnTo>
                  <a:pt x="59825" y="243711"/>
                </a:lnTo>
                <a:lnTo>
                  <a:pt x="38071" y="282648"/>
                </a:lnTo>
                <a:lnTo>
                  <a:pt x="21203" y="324922"/>
                </a:lnTo>
                <a:lnTo>
                  <a:pt x="9229" y="370490"/>
                </a:lnTo>
                <a:lnTo>
                  <a:pt x="2158" y="419311"/>
                </a:lnTo>
                <a:lnTo>
                  <a:pt x="0" y="471342"/>
                </a:lnTo>
                <a:lnTo>
                  <a:pt x="2761" y="526542"/>
                </a:lnTo>
                <a:lnTo>
                  <a:pt x="9971" y="582892"/>
                </a:lnTo>
                <a:lnTo>
                  <a:pt x="20839" y="637089"/>
                </a:lnTo>
                <a:lnTo>
                  <a:pt x="35147" y="689166"/>
                </a:lnTo>
                <a:lnTo>
                  <a:pt x="52678" y="739158"/>
                </a:lnTo>
                <a:lnTo>
                  <a:pt x="73215" y="787098"/>
                </a:lnTo>
                <a:lnTo>
                  <a:pt x="96539" y="833022"/>
                </a:lnTo>
                <a:lnTo>
                  <a:pt x="122432" y="876963"/>
                </a:lnTo>
                <a:lnTo>
                  <a:pt x="150677" y="918955"/>
                </a:lnTo>
                <a:lnTo>
                  <a:pt x="181056" y="959033"/>
                </a:lnTo>
                <a:lnTo>
                  <a:pt x="213351" y="997232"/>
                </a:lnTo>
                <a:lnTo>
                  <a:pt x="247345" y="1033584"/>
                </a:lnTo>
                <a:lnTo>
                  <a:pt x="282819" y="1068125"/>
                </a:lnTo>
                <a:lnTo>
                  <a:pt x="319556" y="1100889"/>
                </a:lnTo>
                <a:lnTo>
                  <a:pt x="357339" y="1131910"/>
                </a:lnTo>
                <a:lnTo>
                  <a:pt x="395949" y="1161222"/>
                </a:lnTo>
                <a:lnTo>
                  <a:pt x="435168" y="1188860"/>
                </a:lnTo>
                <a:lnTo>
                  <a:pt x="474780" y="1214857"/>
                </a:lnTo>
                <a:lnTo>
                  <a:pt x="514565" y="1239249"/>
                </a:lnTo>
                <a:lnTo>
                  <a:pt x="554307" y="1262068"/>
                </a:lnTo>
                <a:lnTo>
                  <a:pt x="593787" y="1283350"/>
                </a:lnTo>
                <a:lnTo>
                  <a:pt x="632788" y="1303129"/>
                </a:lnTo>
                <a:lnTo>
                  <a:pt x="671092" y="1321439"/>
                </a:lnTo>
                <a:lnTo>
                  <a:pt x="708482" y="1338314"/>
                </a:lnTo>
                <a:lnTo>
                  <a:pt x="744739" y="1353788"/>
                </a:lnTo>
                <a:lnTo>
                  <a:pt x="812984" y="1380672"/>
                </a:lnTo>
                <a:lnTo>
                  <a:pt x="874086" y="1402365"/>
                </a:lnTo>
                <a:lnTo>
                  <a:pt x="953500" y="1427626"/>
                </a:lnTo>
                <a:lnTo>
                  <a:pt x="1005222" y="1443070"/>
                </a:lnTo>
                <a:lnTo>
                  <a:pt x="1056579" y="1457682"/>
                </a:lnTo>
                <a:lnTo>
                  <a:pt x="1107568" y="1471463"/>
                </a:lnTo>
                <a:lnTo>
                  <a:pt x="1158189" y="1484415"/>
                </a:lnTo>
                <a:lnTo>
                  <a:pt x="1208441" y="1496537"/>
                </a:lnTo>
                <a:lnTo>
                  <a:pt x="1258321" y="1507832"/>
                </a:lnTo>
                <a:lnTo>
                  <a:pt x="1307829" y="1518300"/>
                </a:lnTo>
                <a:lnTo>
                  <a:pt x="1356964" y="1527942"/>
                </a:lnTo>
                <a:lnTo>
                  <a:pt x="1405724" y="1536759"/>
                </a:lnTo>
                <a:lnTo>
                  <a:pt x="1454107" y="1544752"/>
                </a:lnTo>
                <a:lnTo>
                  <a:pt x="1502113" y="1551922"/>
                </a:lnTo>
                <a:lnTo>
                  <a:pt x="1549741" y="1558269"/>
                </a:lnTo>
                <a:lnTo>
                  <a:pt x="1596988" y="1563795"/>
                </a:lnTo>
                <a:lnTo>
                  <a:pt x="1643854" y="1568500"/>
                </a:lnTo>
                <a:lnTo>
                  <a:pt x="1673827" y="1571006"/>
                </a:lnTo>
                <a:lnTo>
                  <a:pt x="1673827" y="1530253"/>
                </a:lnTo>
                <a:lnTo>
                  <a:pt x="1644551" y="1527829"/>
                </a:lnTo>
                <a:lnTo>
                  <a:pt x="1598393" y="1523219"/>
                </a:lnTo>
                <a:lnTo>
                  <a:pt x="1551867" y="1517791"/>
                </a:lnTo>
                <a:lnTo>
                  <a:pt x="1504973" y="1511544"/>
                </a:lnTo>
                <a:lnTo>
                  <a:pt x="1457713" y="1504477"/>
                </a:lnTo>
                <a:lnTo>
                  <a:pt x="1410088" y="1496591"/>
                </a:lnTo>
                <a:lnTo>
                  <a:pt x="1362100" y="1487885"/>
                </a:lnTo>
                <a:lnTo>
                  <a:pt x="1313751" y="1478359"/>
                </a:lnTo>
                <a:lnTo>
                  <a:pt x="1265041" y="1468013"/>
                </a:lnTo>
                <a:lnTo>
                  <a:pt x="1215972" y="1456847"/>
                </a:lnTo>
                <a:lnTo>
                  <a:pt x="1166547" y="1444861"/>
                </a:lnTo>
                <a:lnTo>
                  <a:pt x="1116766" y="1432053"/>
                </a:lnTo>
                <a:lnTo>
                  <a:pt x="1066630" y="1418426"/>
                </a:lnTo>
                <a:lnTo>
                  <a:pt x="1016142" y="1403977"/>
                </a:lnTo>
                <a:lnTo>
                  <a:pt x="965302" y="1388707"/>
                </a:lnTo>
                <a:lnTo>
                  <a:pt x="914113" y="1372616"/>
                </a:lnTo>
                <a:lnTo>
                  <a:pt x="847286" y="1349980"/>
                </a:lnTo>
                <a:lnTo>
                  <a:pt x="809741" y="1336047"/>
                </a:lnTo>
                <a:lnTo>
                  <a:pt x="769917" y="1320299"/>
                </a:lnTo>
                <a:lnTo>
                  <a:pt x="728171" y="1302686"/>
                </a:lnTo>
                <a:lnTo>
                  <a:pt x="684861" y="1283153"/>
                </a:lnTo>
                <a:lnTo>
                  <a:pt x="640343" y="1261648"/>
                </a:lnTo>
                <a:lnTo>
                  <a:pt x="594975" y="1238119"/>
                </a:lnTo>
                <a:lnTo>
                  <a:pt x="549112" y="1212513"/>
                </a:lnTo>
                <a:lnTo>
                  <a:pt x="503113" y="1184778"/>
                </a:lnTo>
                <a:lnTo>
                  <a:pt x="457334" y="1154860"/>
                </a:lnTo>
                <a:lnTo>
                  <a:pt x="412132" y="1122708"/>
                </a:lnTo>
                <a:lnTo>
                  <a:pt x="367864" y="1088268"/>
                </a:lnTo>
                <a:lnTo>
                  <a:pt x="324887" y="1051489"/>
                </a:lnTo>
                <a:lnTo>
                  <a:pt x="283558" y="1012317"/>
                </a:lnTo>
                <a:lnTo>
                  <a:pt x="250075" y="977335"/>
                </a:lnTo>
                <a:lnTo>
                  <a:pt x="218278" y="940537"/>
                </a:lnTo>
                <a:lnTo>
                  <a:pt x="188379" y="901893"/>
                </a:lnTo>
                <a:lnTo>
                  <a:pt x="160591" y="861374"/>
                </a:lnTo>
                <a:lnTo>
                  <a:pt x="135127" y="818953"/>
                </a:lnTo>
                <a:lnTo>
                  <a:pt x="112198" y="774600"/>
                </a:lnTo>
                <a:lnTo>
                  <a:pt x="92017" y="728287"/>
                </a:lnTo>
                <a:lnTo>
                  <a:pt x="74796" y="679985"/>
                </a:lnTo>
                <a:lnTo>
                  <a:pt x="60748" y="629665"/>
                </a:lnTo>
                <a:lnTo>
                  <a:pt x="50085" y="577299"/>
                </a:lnTo>
                <a:lnTo>
                  <a:pt x="43020" y="522859"/>
                </a:lnTo>
                <a:lnTo>
                  <a:pt x="40400" y="463754"/>
                </a:lnTo>
                <a:lnTo>
                  <a:pt x="43735" y="409264"/>
                </a:lnTo>
                <a:lnTo>
                  <a:pt x="53053" y="359219"/>
                </a:lnTo>
                <a:lnTo>
                  <a:pt x="68383" y="313450"/>
                </a:lnTo>
                <a:lnTo>
                  <a:pt x="89752" y="271787"/>
                </a:lnTo>
                <a:lnTo>
                  <a:pt x="117188" y="234061"/>
                </a:lnTo>
                <a:lnTo>
                  <a:pt x="146854" y="203817"/>
                </a:lnTo>
                <a:lnTo>
                  <a:pt x="180585" y="177344"/>
                </a:lnTo>
                <a:lnTo>
                  <a:pt x="217940" y="154359"/>
                </a:lnTo>
                <a:lnTo>
                  <a:pt x="258477" y="134581"/>
                </a:lnTo>
                <a:lnTo>
                  <a:pt x="301757" y="117729"/>
                </a:lnTo>
                <a:lnTo>
                  <a:pt x="347338" y="103522"/>
                </a:lnTo>
                <a:lnTo>
                  <a:pt x="394779" y="91678"/>
                </a:lnTo>
                <a:lnTo>
                  <a:pt x="443638" y="81915"/>
                </a:lnTo>
                <a:lnTo>
                  <a:pt x="493476" y="73953"/>
                </a:lnTo>
                <a:lnTo>
                  <a:pt x="543851" y="67511"/>
                </a:lnTo>
                <a:lnTo>
                  <a:pt x="594322" y="62306"/>
                </a:lnTo>
                <a:lnTo>
                  <a:pt x="644448" y="58058"/>
                </a:lnTo>
                <a:lnTo>
                  <a:pt x="742009" y="51303"/>
                </a:lnTo>
                <a:lnTo>
                  <a:pt x="753585" y="50800"/>
                </a:lnTo>
                <a:lnTo>
                  <a:pt x="805079" y="47675"/>
                </a:lnTo>
                <a:lnTo>
                  <a:pt x="856291" y="45150"/>
                </a:lnTo>
                <a:lnTo>
                  <a:pt x="907192" y="43211"/>
                </a:lnTo>
                <a:lnTo>
                  <a:pt x="957754" y="41844"/>
                </a:lnTo>
                <a:lnTo>
                  <a:pt x="1007950" y="41033"/>
                </a:lnTo>
                <a:lnTo>
                  <a:pt x="1622816" y="40767"/>
                </a:lnTo>
                <a:lnTo>
                  <a:pt x="1597865" y="36893"/>
                </a:lnTo>
                <a:lnTo>
                  <a:pt x="1550838" y="30241"/>
                </a:lnTo>
                <a:lnTo>
                  <a:pt x="1503393" y="24257"/>
                </a:lnTo>
                <a:lnTo>
                  <a:pt x="1455774" y="19244"/>
                </a:lnTo>
                <a:lnTo>
                  <a:pt x="1407658" y="14793"/>
                </a:lnTo>
                <a:lnTo>
                  <a:pt x="1359051" y="10912"/>
                </a:lnTo>
                <a:lnTo>
                  <a:pt x="1309954" y="7608"/>
                </a:lnTo>
                <a:lnTo>
                  <a:pt x="1260371" y="4889"/>
                </a:lnTo>
                <a:lnTo>
                  <a:pt x="1210306" y="2761"/>
                </a:lnTo>
                <a:lnTo>
                  <a:pt x="1159760" y="1232"/>
                </a:lnTo>
                <a:lnTo>
                  <a:pt x="1108738" y="309"/>
                </a:lnTo>
                <a:lnTo>
                  <a:pt x="1057242" y="0"/>
                </a:lnTo>
                <a:close/>
              </a:path>
              <a:path w="1673859" h="1571625">
                <a:moveTo>
                  <a:pt x="1622816" y="40767"/>
                </a:moveTo>
                <a:lnTo>
                  <a:pt x="1057750" y="40767"/>
                </a:lnTo>
                <a:lnTo>
                  <a:pt x="1108603" y="41058"/>
                </a:lnTo>
                <a:lnTo>
                  <a:pt x="1159039" y="41934"/>
                </a:lnTo>
                <a:lnTo>
                  <a:pt x="1209036" y="43396"/>
                </a:lnTo>
                <a:lnTo>
                  <a:pt x="1258571" y="45444"/>
                </a:lnTo>
                <a:lnTo>
                  <a:pt x="1307624" y="48079"/>
                </a:lnTo>
                <a:lnTo>
                  <a:pt x="1356231" y="51308"/>
                </a:lnTo>
                <a:lnTo>
                  <a:pt x="1404193" y="55116"/>
                </a:lnTo>
                <a:lnTo>
                  <a:pt x="1451666" y="59520"/>
                </a:lnTo>
                <a:lnTo>
                  <a:pt x="1498567" y="64515"/>
                </a:lnTo>
                <a:lnTo>
                  <a:pt x="1547444" y="70725"/>
                </a:lnTo>
                <a:lnTo>
                  <a:pt x="1595643" y="77422"/>
                </a:lnTo>
                <a:lnTo>
                  <a:pt x="1643246" y="84714"/>
                </a:lnTo>
                <a:lnTo>
                  <a:pt x="1673827" y="89906"/>
                </a:lnTo>
                <a:lnTo>
                  <a:pt x="1673827" y="49049"/>
                </a:lnTo>
                <a:lnTo>
                  <a:pt x="1644393" y="44116"/>
                </a:lnTo>
                <a:lnTo>
                  <a:pt x="1622816" y="40767"/>
                </a:lnTo>
                <a:close/>
              </a:path>
            </a:pathLst>
          </a:custGeom>
          <a:solidFill>
            <a:srgbClr val="F197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>
            <a:extLst>
              <a:ext uri="{FF2B5EF4-FFF2-40B4-BE49-F238E27FC236}">
                <a16:creationId xmlns:a16="http://schemas.microsoft.com/office/drawing/2014/main" id="{C03B8E45-AA30-913C-9945-7719FC7276DC}"/>
              </a:ext>
            </a:extLst>
          </p:cNvPr>
          <p:cNvGrpSpPr/>
          <p:nvPr/>
        </p:nvGrpSpPr>
        <p:grpSpPr>
          <a:xfrm>
            <a:off x="0" y="2678683"/>
            <a:ext cx="721995" cy="1428750"/>
            <a:chOff x="0" y="2678683"/>
            <a:chExt cx="721995" cy="1428750"/>
          </a:xfrm>
        </p:grpSpPr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EF5ECA22-7858-9B96-644B-934FCFF06EF5}"/>
                </a:ext>
              </a:extLst>
            </p:cNvPr>
            <p:cNvSpPr/>
            <p:nvPr/>
          </p:nvSpPr>
          <p:spPr>
            <a:xfrm>
              <a:off x="0" y="2678683"/>
              <a:ext cx="721995" cy="1172845"/>
            </a:xfrm>
            <a:custGeom>
              <a:avLst/>
              <a:gdLst/>
              <a:ahLst/>
              <a:cxnLst/>
              <a:rect l="l" t="t" r="r" b="b"/>
              <a:pathLst>
                <a:path w="721995" h="1172845">
                  <a:moveTo>
                    <a:pt x="119749" y="0"/>
                  </a:moveTo>
                  <a:lnTo>
                    <a:pt x="76761" y="1412"/>
                  </a:lnTo>
                  <a:lnTo>
                    <a:pt x="31360" y="5588"/>
                  </a:lnTo>
                  <a:lnTo>
                    <a:pt x="0" y="9991"/>
                  </a:lnTo>
                  <a:lnTo>
                    <a:pt x="0" y="1163942"/>
                  </a:lnTo>
                  <a:lnTo>
                    <a:pt x="46483" y="1170545"/>
                  </a:lnTo>
                  <a:lnTo>
                    <a:pt x="83854" y="1172464"/>
                  </a:lnTo>
                  <a:lnTo>
                    <a:pt x="91155" y="1172464"/>
                  </a:lnTo>
                  <a:lnTo>
                    <a:pt x="147650" y="1169731"/>
                  </a:lnTo>
                  <a:lnTo>
                    <a:pt x="203737" y="1162034"/>
                  </a:lnTo>
                  <a:lnTo>
                    <a:pt x="258383" y="1150121"/>
                  </a:lnTo>
                  <a:lnTo>
                    <a:pt x="310553" y="1134745"/>
                  </a:lnTo>
                  <a:lnTo>
                    <a:pt x="354531" y="1118737"/>
                  </a:lnTo>
                  <a:lnTo>
                    <a:pt x="397518" y="1099827"/>
                  </a:lnTo>
                  <a:lnTo>
                    <a:pt x="439196" y="1078094"/>
                  </a:lnTo>
                  <a:lnTo>
                    <a:pt x="479246" y="1053620"/>
                  </a:lnTo>
                  <a:lnTo>
                    <a:pt x="517353" y="1026484"/>
                  </a:lnTo>
                  <a:lnTo>
                    <a:pt x="553197" y="996768"/>
                  </a:lnTo>
                  <a:lnTo>
                    <a:pt x="586462" y="964551"/>
                  </a:lnTo>
                  <a:lnTo>
                    <a:pt x="616831" y="929915"/>
                  </a:lnTo>
                  <a:lnTo>
                    <a:pt x="643985" y="892941"/>
                  </a:lnTo>
                  <a:lnTo>
                    <a:pt x="667607" y="853708"/>
                  </a:lnTo>
                  <a:lnTo>
                    <a:pt x="687380" y="812297"/>
                  </a:lnTo>
                  <a:lnTo>
                    <a:pt x="702985" y="768789"/>
                  </a:lnTo>
                  <a:lnTo>
                    <a:pt x="714107" y="723265"/>
                  </a:lnTo>
                  <a:lnTo>
                    <a:pt x="720426" y="675806"/>
                  </a:lnTo>
                  <a:lnTo>
                    <a:pt x="721626" y="626491"/>
                  </a:lnTo>
                  <a:lnTo>
                    <a:pt x="717793" y="581617"/>
                  </a:lnTo>
                  <a:lnTo>
                    <a:pt x="709246" y="536211"/>
                  </a:lnTo>
                  <a:lnTo>
                    <a:pt x="696407" y="490652"/>
                  </a:lnTo>
                  <a:lnTo>
                    <a:pt x="679696" y="445318"/>
                  </a:lnTo>
                  <a:lnTo>
                    <a:pt x="659534" y="400587"/>
                  </a:lnTo>
                  <a:lnTo>
                    <a:pt x="636342" y="356838"/>
                  </a:lnTo>
                  <a:lnTo>
                    <a:pt x="610541" y="314448"/>
                  </a:lnTo>
                  <a:lnTo>
                    <a:pt x="582552" y="273797"/>
                  </a:lnTo>
                  <a:lnTo>
                    <a:pt x="552794" y="235263"/>
                  </a:lnTo>
                  <a:lnTo>
                    <a:pt x="521690" y="199224"/>
                  </a:lnTo>
                  <a:lnTo>
                    <a:pt x="489659" y="166058"/>
                  </a:lnTo>
                  <a:lnTo>
                    <a:pt x="457123" y="136144"/>
                  </a:lnTo>
                  <a:lnTo>
                    <a:pt x="410357" y="98491"/>
                  </a:lnTo>
                  <a:lnTo>
                    <a:pt x="364308" y="67332"/>
                  </a:lnTo>
                  <a:lnTo>
                    <a:pt x="318260" y="42411"/>
                  </a:lnTo>
                  <a:lnTo>
                    <a:pt x="271497" y="23473"/>
                  </a:lnTo>
                  <a:lnTo>
                    <a:pt x="223301" y="10262"/>
                  </a:lnTo>
                  <a:lnTo>
                    <a:pt x="172958" y="2522"/>
                  </a:lnTo>
                  <a:lnTo>
                    <a:pt x="119749" y="0"/>
                  </a:lnTo>
                  <a:close/>
                </a:path>
              </a:pathLst>
            </a:custGeom>
            <a:solidFill>
              <a:srgbClr val="F197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D6286DBA-AEF9-C1B5-EC64-21AE4FD3230D}"/>
                </a:ext>
              </a:extLst>
            </p:cNvPr>
            <p:cNvSpPr/>
            <p:nvPr/>
          </p:nvSpPr>
          <p:spPr>
            <a:xfrm>
              <a:off x="0" y="2925855"/>
              <a:ext cx="597535" cy="1181735"/>
            </a:xfrm>
            <a:custGeom>
              <a:avLst/>
              <a:gdLst/>
              <a:ahLst/>
              <a:cxnLst/>
              <a:rect l="l" t="t" r="r" b="b"/>
              <a:pathLst>
                <a:path w="597535" h="1181735">
                  <a:moveTo>
                    <a:pt x="0" y="0"/>
                  </a:moveTo>
                  <a:lnTo>
                    <a:pt x="0" y="11297"/>
                  </a:lnTo>
                  <a:lnTo>
                    <a:pt x="41842" y="13278"/>
                  </a:lnTo>
                  <a:lnTo>
                    <a:pt x="91901" y="20973"/>
                  </a:lnTo>
                  <a:lnTo>
                    <a:pt x="139697" y="34089"/>
                  </a:lnTo>
                  <a:lnTo>
                    <a:pt x="185976" y="52863"/>
                  </a:lnTo>
                  <a:lnTo>
                    <a:pt x="231487" y="77533"/>
                  </a:lnTo>
                  <a:lnTo>
                    <a:pt x="276976" y="108337"/>
                  </a:lnTo>
                  <a:lnTo>
                    <a:pt x="323189" y="145512"/>
                  </a:lnTo>
                  <a:lnTo>
                    <a:pt x="356821" y="176581"/>
                  </a:lnTo>
                  <a:lnTo>
                    <a:pt x="390409" y="211698"/>
                  </a:lnTo>
                  <a:lnTo>
                    <a:pt x="423318" y="250389"/>
                  </a:lnTo>
                  <a:lnTo>
                    <a:pt x="454909" y="292182"/>
                  </a:lnTo>
                  <a:lnTo>
                    <a:pt x="484547" y="336603"/>
                  </a:lnTo>
                  <a:lnTo>
                    <a:pt x="511595" y="383177"/>
                  </a:lnTo>
                  <a:lnTo>
                    <a:pt x="535416" y="431433"/>
                  </a:lnTo>
                  <a:lnTo>
                    <a:pt x="555374" y="480896"/>
                  </a:lnTo>
                  <a:lnTo>
                    <a:pt x="570831" y="531093"/>
                  </a:lnTo>
                  <a:lnTo>
                    <a:pt x="581151" y="581551"/>
                  </a:lnTo>
                  <a:lnTo>
                    <a:pt x="585698" y="631795"/>
                  </a:lnTo>
                  <a:lnTo>
                    <a:pt x="584302" y="684522"/>
                  </a:lnTo>
                  <a:lnTo>
                    <a:pt x="577222" y="734545"/>
                  </a:lnTo>
                  <a:lnTo>
                    <a:pt x="564920" y="781855"/>
                  </a:lnTo>
                  <a:lnTo>
                    <a:pt x="547861" y="826446"/>
                  </a:lnTo>
                  <a:lnTo>
                    <a:pt x="526507" y="868311"/>
                  </a:lnTo>
                  <a:lnTo>
                    <a:pt x="501320" y="907442"/>
                  </a:lnTo>
                  <a:lnTo>
                    <a:pt x="472765" y="943832"/>
                  </a:lnTo>
                  <a:lnTo>
                    <a:pt x="441305" y="977474"/>
                  </a:lnTo>
                  <a:lnTo>
                    <a:pt x="407401" y="1008359"/>
                  </a:lnTo>
                  <a:lnTo>
                    <a:pt x="371518" y="1036481"/>
                  </a:lnTo>
                  <a:lnTo>
                    <a:pt x="334118" y="1061833"/>
                  </a:lnTo>
                  <a:lnTo>
                    <a:pt x="295664" y="1084407"/>
                  </a:lnTo>
                  <a:lnTo>
                    <a:pt x="256620" y="1104196"/>
                  </a:lnTo>
                  <a:lnTo>
                    <a:pt x="217448" y="1121192"/>
                  </a:lnTo>
                  <a:lnTo>
                    <a:pt x="178612" y="1135389"/>
                  </a:lnTo>
                  <a:lnTo>
                    <a:pt x="138122" y="1147466"/>
                  </a:lnTo>
                  <a:lnTo>
                    <a:pt x="90510" y="1158609"/>
                  </a:lnTo>
                  <a:lnTo>
                    <a:pt x="37149" y="1167130"/>
                  </a:lnTo>
                  <a:lnTo>
                    <a:pt x="0" y="1169840"/>
                  </a:lnTo>
                  <a:lnTo>
                    <a:pt x="0" y="1181171"/>
                  </a:lnTo>
                  <a:lnTo>
                    <a:pt x="38133" y="1178346"/>
                  </a:lnTo>
                  <a:lnTo>
                    <a:pt x="92422" y="1169512"/>
                  </a:lnTo>
                  <a:lnTo>
                    <a:pt x="140842" y="1157941"/>
                  </a:lnTo>
                  <a:lnTo>
                    <a:pt x="181952" y="1145383"/>
                  </a:lnTo>
                  <a:lnTo>
                    <a:pt x="221581" y="1131009"/>
                  </a:lnTo>
                  <a:lnTo>
                    <a:pt x="261539" y="1113749"/>
                  </a:lnTo>
                  <a:lnTo>
                    <a:pt x="301357" y="1093616"/>
                  </a:lnTo>
                  <a:lnTo>
                    <a:pt x="340564" y="1070620"/>
                  </a:lnTo>
                  <a:lnTo>
                    <a:pt x="378691" y="1044771"/>
                  </a:lnTo>
                  <a:lnTo>
                    <a:pt x="415266" y="1016081"/>
                  </a:lnTo>
                  <a:lnTo>
                    <a:pt x="449820" y="984561"/>
                  </a:lnTo>
                  <a:lnTo>
                    <a:pt x="481883" y="950220"/>
                  </a:lnTo>
                  <a:lnTo>
                    <a:pt x="510984" y="913071"/>
                  </a:lnTo>
                  <a:lnTo>
                    <a:pt x="536652" y="873124"/>
                  </a:lnTo>
                  <a:lnTo>
                    <a:pt x="558418" y="830389"/>
                  </a:lnTo>
                  <a:lnTo>
                    <a:pt x="575811" y="784878"/>
                  </a:lnTo>
                  <a:lnTo>
                    <a:pt x="588361" y="736602"/>
                  </a:lnTo>
                  <a:lnTo>
                    <a:pt x="595598" y="685570"/>
                  </a:lnTo>
                  <a:lnTo>
                    <a:pt x="597052" y="631795"/>
                  </a:lnTo>
                  <a:lnTo>
                    <a:pt x="593064" y="584926"/>
                  </a:lnTo>
                  <a:lnTo>
                    <a:pt x="584106" y="537847"/>
                  </a:lnTo>
                  <a:lnTo>
                    <a:pt x="570674" y="490931"/>
                  </a:lnTo>
                  <a:lnTo>
                    <a:pt x="553266" y="444550"/>
                  </a:lnTo>
                  <a:lnTo>
                    <a:pt x="532379" y="399079"/>
                  </a:lnTo>
                  <a:lnTo>
                    <a:pt x="508511" y="354888"/>
                  </a:lnTo>
                  <a:lnTo>
                    <a:pt x="482158" y="312351"/>
                  </a:lnTo>
                  <a:lnTo>
                    <a:pt x="453817" y="271840"/>
                  </a:lnTo>
                  <a:lnTo>
                    <a:pt x="423987" y="233728"/>
                  </a:lnTo>
                  <a:lnTo>
                    <a:pt x="393164" y="198387"/>
                  </a:lnTo>
                  <a:lnTo>
                    <a:pt x="361846" y="166191"/>
                  </a:lnTo>
                  <a:lnTo>
                    <a:pt x="330530" y="137511"/>
                  </a:lnTo>
                  <a:lnTo>
                    <a:pt x="289311" y="103837"/>
                  </a:lnTo>
                  <a:lnTo>
                    <a:pt x="248756" y="75188"/>
                  </a:lnTo>
                  <a:lnTo>
                    <a:pt x="208340" y="51400"/>
                  </a:lnTo>
                  <a:lnTo>
                    <a:pt x="167542" y="32308"/>
                  </a:lnTo>
                  <a:lnTo>
                    <a:pt x="125838" y="17746"/>
                  </a:lnTo>
                  <a:lnTo>
                    <a:pt x="82705" y="7549"/>
                  </a:lnTo>
                  <a:lnTo>
                    <a:pt x="37620" y="1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6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>
            <a:extLst>
              <a:ext uri="{FF2B5EF4-FFF2-40B4-BE49-F238E27FC236}">
                <a16:creationId xmlns:a16="http://schemas.microsoft.com/office/drawing/2014/main" id="{A6FE3DCD-F497-C21F-730A-77B15A9AE44C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94153" y="3074289"/>
            <a:ext cx="220444" cy="201549"/>
          </a:xfrm>
          <a:prstGeom prst="rect">
            <a:avLst/>
          </a:prstGeom>
        </p:spPr>
      </p:pic>
      <p:pic>
        <p:nvPicPr>
          <p:cNvPr id="14" name="object 14">
            <a:extLst>
              <a:ext uri="{FF2B5EF4-FFF2-40B4-BE49-F238E27FC236}">
                <a16:creationId xmlns:a16="http://schemas.microsoft.com/office/drawing/2014/main" id="{4B6958DF-5011-EE75-160E-113FF0E8B78D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579262" y="3361054"/>
            <a:ext cx="159099" cy="164210"/>
          </a:xfrm>
          <a:prstGeom prst="rect">
            <a:avLst/>
          </a:prstGeom>
        </p:spPr>
      </p:pic>
      <p:pic>
        <p:nvPicPr>
          <p:cNvPr id="15" name="object 15">
            <a:extLst>
              <a:ext uri="{FF2B5EF4-FFF2-40B4-BE49-F238E27FC236}">
                <a16:creationId xmlns:a16="http://schemas.microsoft.com/office/drawing/2014/main" id="{023ED69B-DBB0-626F-801C-8BCAD8CEA77D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44779" y="3397250"/>
            <a:ext cx="133741" cy="97027"/>
          </a:xfrm>
          <a:prstGeom prst="rect">
            <a:avLst/>
          </a:prstGeom>
        </p:spPr>
      </p:pic>
      <p:pic>
        <p:nvPicPr>
          <p:cNvPr id="16" name="object 16">
            <a:extLst>
              <a:ext uri="{FF2B5EF4-FFF2-40B4-BE49-F238E27FC236}">
                <a16:creationId xmlns:a16="http://schemas.microsoft.com/office/drawing/2014/main" id="{5729BD9A-461C-84DF-029E-7C63C8A1D592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833649" y="3603752"/>
            <a:ext cx="110311" cy="99694"/>
          </a:xfrm>
          <a:prstGeom prst="rect">
            <a:avLst/>
          </a:prstGeom>
        </p:spPr>
      </p:pic>
      <p:pic>
        <p:nvPicPr>
          <p:cNvPr id="17" name="object 17">
            <a:extLst>
              <a:ext uri="{FF2B5EF4-FFF2-40B4-BE49-F238E27FC236}">
                <a16:creationId xmlns:a16="http://schemas.microsoft.com/office/drawing/2014/main" id="{8DCD32D8-417B-78E0-3494-015DE605BADF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804955" y="3189477"/>
            <a:ext cx="74058" cy="87122"/>
          </a:xfrm>
          <a:prstGeom prst="rect">
            <a:avLst/>
          </a:prstGeom>
        </p:spPr>
      </p:pic>
      <p:sp>
        <p:nvSpPr>
          <p:cNvPr id="18" name="object 18">
            <a:extLst>
              <a:ext uri="{FF2B5EF4-FFF2-40B4-BE49-F238E27FC236}">
                <a16:creationId xmlns:a16="http://schemas.microsoft.com/office/drawing/2014/main" id="{5ECFF303-B032-E515-5EEA-F1CD8AEE1394}"/>
              </a:ext>
            </a:extLst>
          </p:cNvPr>
          <p:cNvSpPr/>
          <p:nvPr/>
        </p:nvSpPr>
        <p:spPr>
          <a:xfrm>
            <a:off x="4001793" y="0"/>
            <a:ext cx="2251075" cy="1036319"/>
          </a:xfrm>
          <a:custGeom>
            <a:avLst/>
            <a:gdLst/>
            <a:ahLst/>
            <a:cxnLst/>
            <a:rect l="l" t="t" r="r" b="b"/>
            <a:pathLst>
              <a:path w="2251075" h="1036319">
                <a:moveTo>
                  <a:pt x="2250682" y="0"/>
                </a:moveTo>
                <a:lnTo>
                  <a:pt x="221224" y="0"/>
                </a:lnTo>
                <a:lnTo>
                  <a:pt x="196769" y="32505"/>
                </a:lnTo>
                <a:lnTo>
                  <a:pt x="167613" y="73013"/>
                </a:lnTo>
                <a:lnTo>
                  <a:pt x="139865" y="113635"/>
                </a:lnTo>
                <a:lnTo>
                  <a:pt x="113808" y="154228"/>
                </a:lnTo>
                <a:lnTo>
                  <a:pt x="89722" y="194651"/>
                </a:lnTo>
                <a:lnTo>
                  <a:pt x="67890" y="234762"/>
                </a:lnTo>
                <a:lnTo>
                  <a:pt x="48593" y="274418"/>
                </a:lnTo>
                <a:lnTo>
                  <a:pt x="32114" y="313479"/>
                </a:lnTo>
                <a:lnTo>
                  <a:pt x="18733" y="351801"/>
                </a:lnTo>
                <a:lnTo>
                  <a:pt x="8732" y="389243"/>
                </a:lnTo>
                <a:lnTo>
                  <a:pt x="0" y="460920"/>
                </a:lnTo>
                <a:lnTo>
                  <a:pt x="1831" y="494871"/>
                </a:lnTo>
                <a:lnTo>
                  <a:pt x="19298" y="558287"/>
                </a:lnTo>
                <a:lnTo>
                  <a:pt x="57048" y="614777"/>
                </a:lnTo>
                <a:lnTo>
                  <a:pt x="117335" y="663206"/>
                </a:lnTo>
                <a:lnTo>
                  <a:pt x="156635" y="684042"/>
                </a:lnTo>
                <a:lnTo>
                  <a:pt x="202414" y="702437"/>
                </a:lnTo>
                <a:lnTo>
                  <a:pt x="248206" y="716318"/>
                </a:lnTo>
                <a:lnTo>
                  <a:pt x="294719" y="726940"/>
                </a:lnTo>
                <a:lnTo>
                  <a:pt x="341838" y="734876"/>
                </a:lnTo>
                <a:lnTo>
                  <a:pt x="389448" y="740700"/>
                </a:lnTo>
                <a:lnTo>
                  <a:pt x="437434" y="744986"/>
                </a:lnTo>
                <a:lnTo>
                  <a:pt x="485681" y="748306"/>
                </a:lnTo>
                <a:lnTo>
                  <a:pt x="582499" y="754349"/>
                </a:lnTo>
                <a:lnTo>
                  <a:pt x="630839" y="758218"/>
                </a:lnTo>
                <a:lnTo>
                  <a:pt x="678980" y="763417"/>
                </a:lnTo>
                <a:lnTo>
                  <a:pt x="726808" y="770520"/>
                </a:lnTo>
                <a:lnTo>
                  <a:pt x="774207" y="780101"/>
                </a:lnTo>
                <a:lnTo>
                  <a:pt x="821062" y="792732"/>
                </a:lnTo>
                <a:lnTo>
                  <a:pt x="867259" y="808989"/>
                </a:lnTo>
                <a:lnTo>
                  <a:pt x="914949" y="828769"/>
                </a:lnTo>
                <a:lnTo>
                  <a:pt x="961565" y="849626"/>
                </a:lnTo>
                <a:lnTo>
                  <a:pt x="1007335" y="871154"/>
                </a:lnTo>
                <a:lnTo>
                  <a:pt x="1097265" y="914594"/>
                </a:lnTo>
                <a:lnTo>
                  <a:pt x="1141885" y="935693"/>
                </a:lnTo>
                <a:lnTo>
                  <a:pt x="1186584" y="955833"/>
                </a:lnTo>
                <a:lnTo>
                  <a:pt x="1231593" y="974609"/>
                </a:lnTo>
                <a:lnTo>
                  <a:pt x="1277141" y="991614"/>
                </a:lnTo>
                <a:lnTo>
                  <a:pt x="1323459" y="1006439"/>
                </a:lnTo>
                <a:lnTo>
                  <a:pt x="1370779" y="1018679"/>
                </a:lnTo>
                <a:lnTo>
                  <a:pt x="1419331" y="1027926"/>
                </a:lnTo>
                <a:lnTo>
                  <a:pt x="1469346" y="1033772"/>
                </a:lnTo>
                <a:lnTo>
                  <a:pt x="1521055" y="1035812"/>
                </a:lnTo>
                <a:lnTo>
                  <a:pt x="1543788" y="1035415"/>
                </a:lnTo>
                <a:lnTo>
                  <a:pt x="1620433" y="1026897"/>
                </a:lnTo>
                <a:lnTo>
                  <a:pt x="1668315" y="1013140"/>
                </a:lnTo>
                <a:lnTo>
                  <a:pt x="1710838" y="993409"/>
                </a:lnTo>
                <a:lnTo>
                  <a:pt x="1748291" y="968229"/>
                </a:lnTo>
                <a:lnTo>
                  <a:pt x="1780961" y="938120"/>
                </a:lnTo>
                <a:lnTo>
                  <a:pt x="1809138" y="903604"/>
                </a:lnTo>
                <a:lnTo>
                  <a:pt x="1833112" y="865205"/>
                </a:lnTo>
                <a:lnTo>
                  <a:pt x="1853169" y="823444"/>
                </a:lnTo>
                <a:lnTo>
                  <a:pt x="1869600" y="778843"/>
                </a:lnTo>
                <a:lnTo>
                  <a:pt x="1882694" y="731924"/>
                </a:lnTo>
                <a:lnTo>
                  <a:pt x="1892738" y="683210"/>
                </a:lnTo>
                <a:lnTo>
                  <a:pt x="1900023" y="633222"/>
                </a:lnTo>
                <a:lnTo>
                  <a:pt x="1909040" y="575093"/>
                </a:lnTo>
                <a:lnTo>
                  <a:pt x="1920983" y="525127"/>
                </a:lnTo>
                <a:lnTo>
                  <a:pt x="1935936" y="481704"/>
                </a:lnTo>
                <a:lnTo>
                  <a:pt x="1953983" y="443203"/>
                </a:lnTo>
                <a:lnTo>
                  <a:pt x="1975207" y="408003"/>
                </a:lnTo>
                <a:lnTo>
                  <a:pt x="1999692" y="374483"/>
                </a:lnTo>
                <a:lnTo>
                  <a:pt x="2027523" y="341022"/>
                </a:lnTo>
                <a:lnTo>
                  <a:pt x="2058783" y="306000"/>
                </a:lnTo>
                <a:lnTo>
                  <a:pt x="2093556" y="267796"/>
                </a:lnTo>
                <a:lnTo>
                  <a:pt x="2131925" y="224789"/>
                </a:lnTo>
                <a:lnTo>
                  <a:pt x="2166149" y="181903"/>
                </a:lnTo>
                <a:lnTo>
                  <a:pt x="2196715" y="136664"/>
                </a:lnTo>
                <a:lnTo>
                  <a:pt x="2222222" y="89614"/>
                </a:lnTo>
                <a:lnTo>
                  <a:pt x="2241267" y="41296"/>
                </a:lnTo>
                <a:lnTo>
                  <a:pt x="2250682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203673DD-7631-B1EA-3985-3D6AB005C064}"/>
              </a:ext>
            </a:extLst>
          </p:cNvPr>
          <p:cNvSpPr/>
          <p:nvPr/>
        </p:nvSpPr>
        <p:spPr>
          <a:xfrm>
            <a:off x="3777996" y="4423397"/>
            <a:ext cx="2292985" cy="720725"/>
          </a:xfrm>
          <a:custGeom>
            <a:avLst/>
            <a:gdLst/>
            <a:ahLst/>
            <a:cxnLst/>
            <a:rect l="l" t="t" r="r" b="b"/>
            <a:pathLst>
              <a:path w="2292985" h="720725">
                <a:moveTo>
                  <a:pt x="874521" y="0"/>
                </a:moveTo>
                <a:lnTo>
                  <a:pt x="809625" y="0"/>
                </a:lnTo>
                <a:lnTo>
                  <a:pt x="759638" y="199"/>
                </a:lnTo>
                <a:lnTo>
                  <a:pt x="709655" y="795"/>
                </a:lnTo>
                <a:lnTo>
                  <a:pt x="659680" y="1785"/>
                </a:lnTo>
                <a:lnTo>
                  <a:pt x="609716" y="3164"/>
                </a:lnTo>
                <a:lnTo>
                  <a:pt x="559768" y="4930"/>
                </a:lnTo>
                <a:lnTo>
                  <a:pt x="509838" y="7080"/>
                </a:lnTo>
                <a:lnTo>
                  <a:pt x="459932" y="9609"/>
                </a:lnTo>
                <a:lnTo>
                  <a:pt x="410052" y="12515"/>
                </a:lnTo>
                <a:lnTo>
                  <a:pt x="360203" y="15794"/>
                </a:lnTo>
                <a:lnTo>
                  <a:pt x="310388" y="19443"/>
                </a:lnTo>
                <a:lnTo>
                  <a:pt x="265531" y="23000"/>
                </a:lnTo>
                <a:lnTo>
                  <a:pt x="220902" y="27446"/>
                </a:lnTo>
                <a:lnTo>
                  <a:pt x="177567" y="33938"/>
                </a:lnTo>
                <a:lnTo>
                  <a:pt x="136593" y="43631"/>
                </a:lnTo>
                <a:lnTo>
                  <a:pt x="99044" y="57681"/>
                </a:lnTo>
                <a:lnTo>
                  <a:pt x="65987" y="77245"/>
                </a:lnTo>
                <a:lnTo>
                  <a:pt x="17613" y="137537"/>
                </a:lnTo>
                <a:lnTo>
                  <a:pt x="4428" y="180578"/>
                </a:lnTo>
                <a:lnTo>
                  <a:pt x="0" y="233756"/>
                </a:lnTo>
                <a:lnTo>
                  <a:pt x="4780" y="284784"/>
                </a:lnTo>
                <a:lnTo>
                  <a:pt x="17383" y="334668"/>
                </a:lnTo>
                <a:lnTo>
                  <a:pt x="35200" y="383512"/>
                </a:lnTo>
                <a:lnTo>
                  <a:pt x="55625" y="431419"/>
                </a:lnTo>
                <a:lnTo>
                  <a:pt x="77812" y="480876"/>
                </a:lnTo>
                <a:lnTo>
                  <a:pt x="100743" y="530210"/>
                </a:lnTo>
                <a:lnTo>
                  <a:pt x="124698" y="579112"/>
                </a:lnTo>
                <a:lnTo>
                  <a:pt x="149954" y="627273"/>
                </a:lnTo>
                <a:lnTo>
                  <a:pt x="176790" y="674386"/>
                </a:lnTo>
                <a:lnTo>
                  <a:pt x="205486" y="720141"/>
                </a:lnTo>
                <a:lnTo>
                  <a:pt x="2266568" y="720141"/>
                </a:lnTo>
                <a:lnTo>
                  <a:pt x="2292604" y="708485"/>
                </a:lnTo>
                <a:lnTo>
                  <a:pt x="2275966" y="690580"/>
                </a:lnTo>
                <a:lnTo>
                  <a:pt x="2223076" y="638593"/>
                </a:lnTo>
                <a:lnTo>
                  <a:pt x="2185995" y="604596"/>
                </a:lnTo>
                <a:lnTo>
                  <a:pt x="2148165" y="571435"/>
                </a:lnTo>
                <a:lnTo>
                  <a:pt x="2109662" y="539033"/>
                </a:lnTo>
                <a:lnTo>
                  <a:pt x="2070565" y="507310"/>
                </a:lnTo>
                <a:lnTo>
                  <a:pt x="2030952" y="476186"/>
                </a:lnTo>
                <a:lnTo>
                  <a:pt x="1990899" y="445583"/>
                </a:lnTo>
                <a:lnTo>
                  <a:pt x="1950484" y="415422"/>
                </a:lnTo>
                <a:lnTo>
                  <a:pt x="1909786" y="385624"/>
                </a:lnTo>
                <a:lnTo>
                  <a:pt x="1827847" y="326797"/>
                </a:lnTo>
                <a:lnTo>
                  <a:pt x="1743368" y="266833"/>
                </a:lnTo>
                <a:lnTo>
                  <a:pt x="1699660" y="236372"/>
                </a:lnTo>
                <a:lnTo>
                  <a:pt x="1655483" y="206601"/>
                </a:lnTo>
                <a:lnTo>
                  <a:pt x="1610677" y="177890"/>
                </a:lnTo>
                <a:lnTo>
                  <a:pt x="1565085" y="150611"/>
                </a:lnTo>
                <a:lnTo>
                  <a:pt x="1518550" y="125134"/>
                </a:lnTo>
                <a:lnTo>
                  <a:pt x="1470914" y="101832"/>
                </a:lnTo>
                <a:lnTo>
                  <a:pt x="1422018" y="81076"/>
                </a:lnTo>
                <a:lnTo>
                  <a:pt x="1374516" y="63843"/>
                </a:lnTo>
                <a:lnTo>
                  <a:pt x="1326281" y="49251"/>
                </a:lnTo>
                <a:lnTo>
                  <a:pt x="1277407" y="37077"/>
                </a:lnTo>
                <a:lnTo>
                  <a:pt x="1227986" y="27098"/>
                </a:lnTo>
                <a:lnTo>
                  <a:pt x="1178111" y="19092"/>
                </a:lnTo>
                <a:lnTo>
                  <a:pt x="1127875" y="12835"/>
                </a:lnTo>
                <a:lnTo>
                  <a:pt x="1077370" y="8105"/>
                </a:lnTo>
                <a:lnTo>
                  <a:pt x="1026690" y="4679"/>
                </a:lnTo>
                <a:lnTo>
                  <a:pt x="975926" y="2335"/>
                </a:lnTo>
                <a:lnTo>
                  <a:pt x="925173" y="849"/>
                </a:lnTo>
                <a:lnTo>
                  <a:pt x="874521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681787E2-60AA-1FAC-6C8F-2CD9E0C28506}"/>
              </a:ext>
            </a:extLst>
          </p:cNvPr>
          <p:cNvSpPr/>
          <p:nvPr/>
        </p:nvSpPr>
        <p:spPr>
          <a:xfrm>
            <a:off x="358127" y="4608893"/>
            <a:ext cx="1346200" cy="537210"/>
          </a:xfrm>
          <a:custGeom>
            <a:avLst/>
            <a:gdLst/>
            <a:ahLst/>
            <a:cxnLst/>
            <a:rect l="l" t="t" r="r" b="b"/>
            <a:pathLst>
              <a:path w="1346200" h="537210">
                <a:moveTo>
                  <a:pt x="940574" y="0"/>
                </a:moveTo>
                <a:lnTo>
                  <a:pt x="900845" y="1344"/>
                </a:lnTo>
                <a:lnTo>
                  <a:pt x="819209" y="13619"/>
                </a:lnTo>
                <a:lnTo>
                  <a:pt x="773606" y="24124"/>
                </a:lnTo>
                <a:lnTo>
                  <a:pt x="727537" y="36879"/>
                </a:lnTo>
                <a:lnTo>
                  <a:pt x="681051" y="51862"/>
                </a:lnTo>
                <a:lnTo>
                  <a:pt x="634197" y="69050"/>
                </a:lnTo>
                <a:lnTo>
                  <a:pt x="587022" y="88421"/>
                </a:lnTo>
                <a:lnTo>
                  <a:pt x="539577" y="109955"/>
                </a:lnTo>
                <a:lnTo>
                  <a:pt x="491909" y="133629"/>
                </a:lnTo>
                <a:lnTo>
                  <a:pt x="450076" y="156190"/>
                </a:lnTo>
                <a:lnTo>
                  <a:pt x="408056" y="180374"/>
                </a:lnTo>
                <a:lnTo>
                  <a:pt x="365890" y="206164"/>
                </a:lnTo>
                <a:lnTo>
                  <a:pt x="323618" y="233545"/>
                </a:lnTo>
                <a:lnTo>
                  <a:pt x="281283" y="262501"/>
                </a:lnTo>
                <a:lnTo>
                  <a:pt x="238924" y="293014"/>
                </a:lnTo>
                <a:lnTo>
                  <a:pt x="192430" y="328295"/>
                </a:lnTo>
                <a:lnTo>
                  <a:pt x="154784" y="357708"/>
                </a:lnTo>
                <a:lnTo>
                  <a:pt x="116599" y="389223"/>
                </a:lnTo>
                <a:lnTo>
                  <a:pt x="79951" y="422865"/>
                </a:lnTo>
                <a:lnTo>
                  <a:pt x="46917" y="458660"/>
                </a:lnTo>
                <a:lnTo>
                  <a:pt x="19574" y="496633"/>
                </a:lnTo>
                <a:lnTo>
                  <a:pt x="0" y="536810"/>
                </a:lnTo>
                <a:lnTo>
                  <a:pt x="20307" y="536810"/>
                </a:lnTo>
                <a:lnTo>
                  <a:pt x="44457" y="493147"/>
                </a:lnTo>
                <a:lnTo>
                  <a:pt x="78176" y="451874"/>
                </a:lnTo>
                <a:lnTo>
                  <a:pt x="118185" y="413058"/>
                </a:lnTo>
                <a:lnTo>
                  <a:pt x="161206" y="376767"/>
                </a:lnTo>
                <a:lnTo>
                  <a:pt x="208127" y="339826"/>
                </a:lnTo>
                <a:lnTo>
                  <a:pt x="250069" y="308143"/>
                </a:lnTo>
                <a:lnTo>
                  <a:pt x="292019" y="277962"/>
                </a:lnTo>
                <a:lnTo>
                  <a:pt x="333931" y="249314"/>
                </a:lnTo>
                <a:lnTo>
                  <a:pt x="375754" y="222232"/>
                </a:lnTo>
                <a:lnTo>
                  <a:pt x="417442" y="196747"/>
                </a:lnTo>
                <a:lnTo>
                  <a:pt x="458945" y="172891"/>
                </a:lnTo>
                <a:lnTo>
                  <a:pt x="500214" y="150698"/>
                </a:lnTo>
                <a:lnTo>
                  <a:pt x="547319" y="127216"/>
                </a:lnTo>
                <a:lnTo>
                  <a:pt x="594132" y="105907"/>
                </a:lnTo>
                <a:lnTo>
                  <a:pt x="640622" y="86781"/>
                </a:lnTo>
                <a:lnTo>
                  <a:pt x="686755" y="69851"/>
                </a:lnTo>
                <a:lnTo>
                  <a:pt x="732499" y="55126"/>
                </a:lnTo>
                <a:lnTo>
                  <a:pt x="777821" y="42618"/>
                </a:lnTo>
                <a:lnTo>
                  <a:pt x="822687" y="32337"/>
                </a:lnTo>
                <a:lnTo>
                  <a:pt x="867067" y="24295"/>
                </a:lnTo>
                <a:lnTo>
                  <a:pt x="920763" y="19458"/>
                </a:lnTo>
                <a:lnTo>
                  <a:pt x="940574" y="19126"/>
                </a:lnTo>
                <a:lnTo>
                  <a:pt x="990727" y="21075"/>
                </a:lnTo>
                <a:lnTo>
                  <a:pt x="1043279" y="27080"/>
                </a:lnTo>
                <a:lnTo>
                  <a:pt x="1096369" y="37379"/>
                </a:lnTo>
                <a:lnTo>
                  <a:pt x="1148134" y="52209"/>
                </a:lnTo>
                <a:lnTo>
                  <a:pt x="1196714" y="71806"/>
                </a:lnTo>
                <a:lnTo>
                  <a:pt x="1240247" y="96407"/>
                </a:lnTo>
                <a:lnTo>
                  <a:pt x="1276870" y="126250"/>
                </a:lnTo>
                <a:lnTo>
                  <a:pt x="1302955" y="159095"/>
                </a:lnTo>
                <a:lnTo>
                  <a:pt x="1319622" y="195270"/>
                </a:lnTo>
                <a:lnTo>
                  <a:pt x="1326787" y="234648"/>
                </a:lnTo>
                <a:lnTo>
                  <a:pt x="1324368" y="277101"/>
                </a:lnTo>
                <a:lnTo>
                  <a:pt x="1300699" y="345541"/>
                </a:lnTo>
                <a:lnTo>
                  <a:pt x="1265313" y="401180"/>
                </a:lnTo>
                <a:lnTo>
                  <a:pt x="1238131" y="436905"/>
                </a:lnTo>
                <a:lnTo>
                  <a:pt x="1208639" y="471418"/>
                </a:lnTo>
                <a:lnTo>
                  <a:pt x="1176909" y="504720"/>
                </a:lnTo>
                <a:lnTo>
                  <a:pt x="1143012" y="536810"/>
                </a:lnTo>
                <a:lnTo>
                  <a:pt x="1171206" y="536810"/>
                </a:lnTo>
                <a:lnTo>
                  <a:pt x="1201192" y="507239"/>
                </a:lnTo>
                <a:lnTo>
                  <a:pt x="1229547" y="476671"/>
                </a:lnTo>
                <a:lnTo>
                  <a:pt x="1256163" y="445150"/>
                </a:lnTo>
                <a:lnTo>
                  <a:pt x="1280934" y="412722"/>
                </a:lnTo>
                <a:lnTo>
                  <a:pt x="1318018" y="353443"/>
                </a:lnTo>
                <a:lnTo>
                  <a:pt x="1333298" y="318394"/>
                </a:lnTo>
                <a:lnTo>
                  <a:pt x="1343291" y="280314"/>
                </a:lnTo>
                <a:lnTo>
                  <a:pt x="1345926" y="233208"/>
                </a:lnTo>
                <a:lnTo>
                  <a:pt x="1337894" y="189561"/>
                </a:lnTo>
                <a:lnTo>
                  <a:pt x="1319288" y="149546"/>
                </a:lnTo>
                <a:lnTo>
                  <a:pt x="1290205" y="113334"/>
                </a:lnTo>
                <a:lnTo>
                  <a:pt x="1252449" y="81986"/>
                </a:lnTo>
                <a:lnTo>
                  <a:pt x="1210108" y="57194"/>
                </a:lnTo>
                <a:lnTo>
                  <a:pt x="1165792" y="38202"/>
                </a:lnTo>
                <a:lnTo>
                  <a:pt x="1122110" y="24257"/>
                </a:lnTo>
                <a:lnTo>
                  <a:pt x="1081671" y="14605"/>
                </a:lnTo>
                <a:lnTo>
                  <a:pt x="1076083" y="13690"/>
                </a:lnTo>
                <a:lnTo>
                  <a:pt x="1073289" y="12763"/>
                </a:lnTo>
                <a:lnTo>
                  <a:pt x="1039944" y="7211"/>
                </a:lnTo>
                <a:lnTo>
                  <a:pt x="1006360" y="3219"/>
                </a:lnTo>
                <a:lnTo>
                  <a:pt x="973062" y="808"/>
                </a:lnTo>
                <a:lnTo>
                  <a:pt x="940574" y="0"/>
                </a:lnTo>
                <a:close/>
              </a:path>
            </a:pathLst>
          </a:custGeom>
          <a:solidFill>
            <a:srgbClr val="FDEBE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>
            <a:extLst>
              <a:ext uri="{FF2B5EF4-FFF2-40B4-BE49-F238E27FC236}">
                <a16:creationId xmlns:a16="http://schemas.microsoft.com/office/drawing/2014/main" id="{A499B5E1-76A1-05FF-A1C8-3ADD4B2F7CBD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354064" y="1188085"/>
            <a:ext cx="121412" cy="120110"/>
          </a:xfrm>
          <a:prstGeom prst="rect">
            <a:avLst/>
          </a:prstGeom>
        </p:spPr>
      </p:pic>
      <p:pic>
        <p:nvPicPr>
          <p:cNvPr id="22" name="object 22">
            <a:extLst>
              <a:ext uri="{FF2B5EF4-FFF2-40B4-BE49-F238E27FC236}">
                <a16:creationId xmlns:a16="http://schemas.microsoft.com/office/drawing/2014/main" id="{2D0F8FD3-2E04-32B1-1954-6821A5D90217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424676" y="1415288"/>
            <a:ext cx="94615" cy="92583"/>
          </a:xfrm>
          <a:prstGeom prst="rect">
            <a:avLst/>
          </a:prstGeom>
        </p:spPr>
      </p:pic>
      <p:pic>
        <p:nvPicPr>
          <p:cNvPr id="23" name="object 23">
            <a:extLst>
              <a:ext uri="{FF2B5EF4-FFF2-40B4-BE49-F238E27FC236}">
                <a16:creationId xmlns:a16="http://schemas.microsoft.com/office/drawing/2014/main" id="{D51C5C33-0FFC-00EA-06AC-8FC8EDFC0749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205728" y="1299075"/>
            <a:ext cx="69469" cy="70028"/>
          </a:xfrm>
          <a:prstGeom prst="rect">
            <a:avLst/>
          </a:prstGeom>
        </p:spPr>
      </p:pic>
      <p:sp>
        <p:nvSpPr>
          <p:cNvPr id="24" name="object 24">
            <a:extLst>
              <a:ext uri="{FF2B5EF4-FFF2-40B4-BE49-F238E27FC236}">
                <a16:creationId xmlns:a16="http://schemas.microsoft.com/office/drawing/2014/main" id="{14A68748-AD95-10F1-FA10-C39C6807482A}"/>
              </a:ext>
            </a:extLst>
          </p:cNvPr>
          <p:cNvSpPr/>
          <p:nvPr/>
        </p:nvSpPr>
        <p:spPr>
          <a:xfrm>
            <a:off x="6501003" y="1609978"/>
            <a:ext cx="61594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34290" y="0"/>
                </a:moveTo>
                <a:lnTo>
                  <a:pt x="381" y="29083"/>
                </a:lnTo>
                <a:lnTo>
                  <a:pt x="0" y="32131"/>
                </a:lnTo>
                <a:lnTo>
                  <a:pt x="0" y="33655"/>
                </a:lnTo>
                <a:lnTo>
                  <a:pt x="31876" y="62611"/>
                </a:lnTo>
                <a:lnTo>
                  <a:pt x="45067" y="63367"/>
                </a:lnTo>
                <a:lnTo>
                  <a:pt x="54149" y="59515"/>
                </a:lnTo>
                <a:lnTo>
                  <a:pt x="59398" y="52163"/>
                </a:lnTo>
                <a:lnTo>
                  <a:pt x="61087" y="42418"/>
                </a:lnTo>
                <a:lnTo>
                  <a:pt x="59221" y="30539"/>
                </a:lnTo>
                <a:lnTo>
                  <a:pt x="53879" y="18542"/>
                </a:lnTo>
                <a:lnTo>
                  <a:pt x="45442" y="7877"/>
                </a:lnTo>
                <a:lnTo>
                  <a:pt x="34290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44F1F0C1-609C-51B8-1955-D8DD7AC7EAF1}"/>
              </a:ext>
            </a:extLst>
          </p:cNvPr>
          <p:cNvSpPr/>
          <p:nvPr/>
        </p:nvSpPr>
        <p:spPr>
          <a:xfrm>
            <a:off x="6607682" y="1386218"/>
            <a:ext cx="45720" cy="48895"/>
          </a:xfrm>
          <a:custGeom>
            <a:avLst/>
            <a:gdLst/>
            <a:ahLst/>
            <a:cxnLst/>
            <a:rect l="l" t="t" r="r" b="b"/>
            <a:pathLst>
              <a:path w="45720" h="48894">
                <a:moveTo>
                  <a:pt x="24110" y="0"/>
                </a:moveTo>
                <a:lnTo>
                  <a:pt x="12033" y="2446"/>
                </a:lnTo>
                <a:lnTo>
                  <a:pt x="3337" y="8965"/>
                </a:lnTo>
                <a:lnTo>
                  <a:pt x="0" y="20306"/>
                </a:lnTo>
                <a:lnTo>
                  <a:pt x="0" y="22465"/>
                </a:lnTo>
                <a:lnTo>
                  <a:pt x="17272" y="48627"/>
                </a:lnTo>
                <a:lnTo>
                  <a:pt x="27497" y="47640"/>
                </a:lnTo>
                <a:lnTo>
                  <a:pt x="36496" y="39784"/>
                </a:lnTo>
                <a:lnTo>
                  <a:pt x="42900" y="28285"/>
                </a:lnTo>
                <a:lnTo>
                  <a:pt x="45339" y="16369"/>
                </a:lnTo>
                <a:lnTo>
                  <a:pt x="45339" y="11924"/>
                </a:lnTo>
                <a:lnTo>
                  <a:pt x="44196" y="8241"/>
                </a:lnTo>
                <a:lnTo>
                  <a:pt x="41148" y="5955"/>
                </a:lnTo>
                <a:lnTo>
                  <a:pt x="37592" y="875"/>
                </a:lnTo>
                <a:lnTo>
                  <a:pt x="24110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>
            <a:extLst>
              <a:ext uri="{FF2B5EF4-FFF2-40B4-BE49-F238E27FC236}">
                <a16:creationId xmlns:a16="http://schemas.microsoft.com/office/drawing/2014/main" id="{59FF6A3C-42A2-156C-CB4B-9D59DB66F475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213274" y="2789808"/>
            <a:ext cx="132518" cy="119249"/>
          </a:xfrm>
          <a:prstGeom prst="rect">
            <a:avLst/>
          </a:prstGeom>
        </p:spPr>
      </p:pic>
      <p:pic>
        <p:nvPicPr>
          <p:cNvPr id="27" name="object 27">
            <a:extLst>
              <a:ext uri="{FF2B5EF4-FFF2-40B4-BE49-F238E27FC236}">
                <a16:creationId xmlns:a16="http://schemas.microsoft.com/office/drawing/2014/main" id="{4DDEB4F2-9877-03C8-96A4-7508DD577CDD}"/>
              </a:ext>
            </a:extLst>
          </p:cNvPr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076067" y="2643616"/>
            <a:ext cx="95813" cy="97424"/>
          </a:xfrm>
          <a:prstGeom prst="rect">
            <a:avLst/>
          </a:prstGeom>
        </p:spPr>
      </p:pic>
      <p:sp>
        <p:nvSpPr>
          <p:cNvPr id="28" name="object 28">
            <a:extLst>
              <a:ext uri="{FF2B5EF4-FFF2-40B4-BE49-F238E27FC236}">
                <a16:creationId xmlns:a16="http://schemas.microsoft.com/office/drawing/2014/main" id="{42E72A5B-B1CB-7AB9-B16C-FB019278CC67}"/>
              </a:ext>
            </a:extLst>
          </p:cNvPr>
          <p:cNvSpPr/>
          <p:nvPr/>
        </p:nvSpPr>
        <p:spPr>
          <a:xfrm>
            <a:off x="3351097" y="2656633"/>
            <a:ext cx="81280" cy="57150"/>
          </a:xfrm>
          <a:custGeom>
            <a:avLst/>
            <a:gdLst/>
            <a:ahLst/>
            <a:cxnLst/>
            <a:rect l="l" t="t" r="r" b="b"/>
            <a:pathLst>
              <a:path w="81279" h="57150">
                <a:moveTo>
                  <a:pt x="38929" y="0"/>
                </a:moveTo>
                <a:lnTo>
                  <a:pt x="4595" y="18833"/>
                </a:lnTo>
                <a:lnTo>
                  <a:pt x="0" y="32529"/>
                </a:lnTo>
                <a:lnTo>
                  <a:pt x="1702" y="37925"/>
                </a:lnTo>
                <a:lnTo>
                  <a:pt x="12324" y="46668"/>
                </a:lnTo>
                <a:lnTo>
                  <a:pt x="29245" y="52149"/>
                </a:lnTo>
                <a:lnTo>
                  <a:pt x="48619" y="55248"/>
                </a:lnTo>
                <a:lnTo>
                  <a:pt x="66599" y="56848"/>
                </a:lnTo>
                <a:lnTo>
                  <a:pt x="76598" y="52288"/>
                </a:lnTo>
                <a:lnTo>
                  <a:pt x="80775" y="45513"/>
                </a:lnTo>
                <a:lnTo>
                  <a:pt x="80404" y="37453"/>
                </a:lnTo>
                <a:lnTo>
                  <a:pt x="51988" y="5312"/>
                </a:lnTo>
                <a:lnTo>
                  <a:pt x="38929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4D09D782-E43F-EFD3-FD20-59B3C67E6D55}"/>
              </a:ext>
            </a:extLst>
          </p:cNvPr>
          <p:cNvSpPr/>
          <p:nvPr/>
        </p:nvSpPr>
        <p:spPr>
          <a:xfrm>
            <a:off x="2949309" y="2539761"/>
            <a:ext cx="67310" cy="59055"/>
          </a:xfrm>
          <a:custGeom>
            <a:avLst/>
            <a:gdLst/>
            <a:ahLst/>
            <a:cxnLst/>
            <a:rect l="l" t="t" r="r" b="b"/>
            <a:pathLst>
              <a:path w="67310" h="59055">
                <a:moveTo>
                  <a:pt x="43255" y="0"/>
                </a:moveTo>
                <a:lnTo>
                  <a:pt x="869" y="17097"/>
                </a:lnTo>
                <a:lnTo>
                  <a:pt x="0" y="26074"/>
                </a:lnTo>
                <a:lnTo>
                  <a:pt x="3440" y="35290"/>
                </a:lnTo>
                <a:lnTo>
                  <a:pt x="11011" y="44711"/>
                </a:lnTo>
                <a:lnTo>
                  <a:pt x="21617" y="52466"/>
                </a:lnTo>
                <a:lnTo>
                  <a:pt x="34248" y="57507"/>
                </a:lnTo>
                <a:lnTo>
                  <a:pt x="47890" y="58785"/>
                </a:lnTo>
                <a:lnTo>
                  <a:pt x="59122" y="48839"/>
                </a:lnTo>
                <a:lnTo>
                  <a:pt x="65734" y="40274"/>
                </a:lnTo>
                <a:lnTo>
                  <a:pt x="67107" y="30424"/>
                </a:lnTo>
                <a:lnTo>
                  <a:pt x="62622" y="16621"/>
                </a:lnTo>
                <a:lnTo>
                  <a:pt x="61352" y="13700"/>
                </a:lnTo>
                <a:lnTo>
                  <a:pt x="60590" y="12430"/>
                </a:lnTo>
                <a:lnTo>
                  <a:pt x="52970" y="3804"/>
                </a:lnTo>
                <a:lnTo>
                  <a:pt x="43255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5DCF30D1-5723-3074-3F80-B9FAEDAFB85A}"/>
              </a:ext>
            </a:extLst>
          </p:cNvPr>
          <p:cNvSpPr/>
          <p:nvPr/>
        </p:nvSpPr>
        <p:spPr>
          <a:xfrm>
            <a:off x="2994771" y="2794881"/>
            <a:ext cx="44450" cy="52069"/>
          </a:xfrm>
          <a:custGeom>
            <a:avLst/>
            <a:gdLst/>
            <a:ahLst/>
            <a:cxnLst/>
            <a:rect l="l" t="t" r="r" b="b"/>
            <a:pathLst>
              <a:path w="44450" h="52069">
                <a:moveTo>
                  <a:pt x="20316" y="0"/>
                </a:moveTo>
                <a:lnTo>
                  <a:pt x="12207" y="134"/>
                </a:lnTo>
                <a:lnTo>
                  <a:pt x="3883" y="6131"/>
                </a:lnTo>
                <a:lnTo>
                  <a:pt x="0" y="17438"/>
                </a:lnTo>
                <a:lnTo>
                  <a:pt x="188" y="30603"/>
                </a:lnTo>
                <a:lnTo>
                  <a:pt x="4079" y="42171"/>
                </a:lnTo>
                <a:lnTo>
                  <a:pt x="6238" y="45981"/>
                </a:lnTo>
                <a:lnTo>
                  <a:pt x="9159" y="48521"/>
                </a:lnTo>
                <a:lnTo>
                  <a:pt x="12842" y="49029"/>
                </a:lnTo>
                <a:lnTo>
                  <a:pt x="18557" y="51696"/>
                </a:lnTo>
                <a:lnTo>
                  <a:pt x="30684" y="45674"/>
                </a:lnTo>
                <a:lnTo>
                  <a:pt x="39941" y="37520"/>
                </a:lnTo>
                <a:lnTo>
                  <a:pt x="44221" y="27533"/>
                </a:lnTo>
                <a:lnTo>
                  <a:pt x="41417" y="16009"/>
                </a:lnTo>
                <a:lnTo>
                  <a:pt x="40909" y="15120"/>
                </a:lnTo>
                <a:lnTo>
                  <a:pt x="39639" y="13215"/>
                </a:lnTo>
                <a:lnTo>
                  <a:pt x="34246" y="7207"/>
                </a:lnTo>
                <a:lnTo>
                  <a:pt x="27733" y="2579"/>
                </a:lnTo>
                <a:lnTo>
                  <a:pt x="20316" y="0"/>
                </a:lnTo>
                <a:close/>
              </a:path>
            </a:pathLst>
          </a:custGeom>
          <a:solidFill>
            <a:srgbClr val="FCD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92ACCA2F-05D3-7F60-CB6C-F23CF6F08F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2902" y="509981"/>
            <a:ext cx="6378194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5"/>
              </a:spcBef>
            </a:pPr>
            <a:r>
              <a:rPr lang="en-US" i="0" dirty="0" err="1">
                <a:latin typeface="Caveat" charset="0"/>
              </a:rPr>
              <a:t>Terakhir</a:t>
            </a:r>
            <a:endParaRPr sz="2400" i="0" dirty="0">
              <a:latin typeface="Caveat" charset="0"/>
              <a:cs typeface="Microsoft Sans Serif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523B4F02-34ED-CBA4-7A55-EC5F163D1774}"/>
              </a:ext>
            </a:extLst>
          </p:cNvPr>
          <p:cNvSpPr txBox="1"/>
          <p:nvPr/>
        </p:nvSpPr>
        <p:spPr>
          <a:xfrm>
            <a:off x="1071795" y="2041478"/>
            <a:ext cx="720672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algn="just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tabLst>
                <a:tab pos="299085" algn="l"/>
                <a:tab pos="299720" algn="l"/>
              </a:tabLst>
            </a:pPr>
            <a:r>
              <a:rPr lang="id-ID" sz="3200" spc="-7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"Jika kamu tidak ingin kehilangan kesempatan berproses, jangan serahkan artikel ilmiahmu pada orang lain."</a:t>
            </a:r>
            <a:endParaRPr sz="3200" dirty="0">
              <a:latin typeface="Nunito" pitchFamily="2" charset="0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610219356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BCAC"/>
          </a:solidFill>
        </p:spPr>
        <p:txBody>
          <a:bodyPr wrap="square" lIns="0" tIns="0" rIns="0" bIns="0" rtlCol="0"/>
          <a:lstStyle/>
          <a:p>
            <a:endParaRPr>
              <a:latin typeface="Nunito" pitchFamily="2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" y="4008107"/>
            <a:ext cx="951865" cy="1136015"/>
          </a:xfrm>
          <a:custGeom>
            <a:avLst/>
            <a:gdLst/>
            <a:ahLst/>
            <a:cxnLst/>
            <a:rect l="l" t="t" r="r" b="b"/>
            <a:pathLst>
              <a:path w="951865" h="1136014">
                <a:moveTo>
                  <a:pt x="397006" y="0"/>
                </a:moveTo>
                <a:lnTo>
                  <a:pt x="339936" y="1636"/>
                </a:lnTo>
                <a:lnTo>
                  <a:pt x="284937" y="6141"/>
                </a:lnTo>
                <a:lnTo>
                  <a:pt x="232656" y="12902"/>
                </a:lnTo>
                <a:lnTo>
                  <a:pt x="183739" y="21310"/>
                </a:lnTo>
                <a:lnTo>
                  <a:pt x="138834" y="30755"/>
                </a:lnTo>
                <a:lnTo>
                  <a:pt x="98586" y="40628"/>
                </a:lnTo>
                <a:lnTo>
                  <a:pt x="0" y="69672"/>
                </a:lnTo>
                <a:lnTo>
                  <a:pt x="0" y="97637"/>
                </a:lnTo>
                <a:lnTo>
                  <a:pt x="70954" y="75692"/>
                </a:lnTo>
                <a:lnTo>
                  <a:pt x="105134" y="66318"/>
                </a:lnTo>
                <a:lnTo>
                  <a:pt x="144549" y="56673"/>
                </a:lnTo>
                <a:lnTo>
                  <a:pt x="188538" y="47382"/>
                </a:lnTo>
                <a:lnTo>
                  <a:pt x="236440" y="39068"/>
                </a:lnTo>
                <a:lnTo>
                  <a:pt x="287592" y="32356"/>
                </a:lnTo>
                <a:lnTo>
                  <a:pt x="341335" y="27871"/>
                </a:lnTo>
                <a:lnTo>
                  <a:pt x="397006" y="26238"/>
                </a:lnTo>
                <a:lnTo>
                  <a:pt x="434063" y="27056"/>
                </a:lnTo>
                <a:lnTo>
                  <a:pt x="509320" y="33857"/>
                </a:lnTo>
                <a:lnTo>
                  <a:pt x="547120" y="40005"/>
                </a:lnTo>
                <a:lnTo>
                  <a:pt x="595925" y="51471"/>
                </a:lnTo>
                <a:lnTo>
                  <a:pt x="643992" y="66962"/>
                </a:lnTo>
                <a:lnTo>
                  <a:pt x="690898" y="86868"/>
                </a:lnTo>
                <a:lnTo>
                  <a:pt x="736225" y="111581"/>
                </a:lnTo>
                <a:lnTo>
                  <a:pt x="779552" y="141493"/>
                </a:lnTo>
                <a:lnTo>
                  <a:pt x="820458" y="176995"/>
                </a:lnTo>
                <a:lnTo>
                  <a:pt x="858524" y="218478"/>
                </a:lnTo>
                <a:lnTo>
                  <a:pt x="891371" y="265146"/>
                </a:lnTo>
                <a:lnTo>
                  <a:pt x="913204" y="311210"/>
                </a:lnTo>
                <a:lnTo>
                  <a:pt x="924150" y="357031"/>
                </a:lnTo>
                <a:lnTo>
                  <a:pt x="924336" y="402971"/>
                </a:lnTo>
                <a:lnTo>
                  <a:pt x="914899" y="445433"/>
                </a:lnTo>
                <a:lnTo>
                  <a:pt x="897199" y="486502"/>
                </a:lnTo>
                <a:lnTo>
                  <a:pt x="872531" y="526153"/>
                </a:lnTo>
                <a:lnTo>
                  <a:pt x="842191" y="564359"/>
                </a:lnTo>
                <a:lnTo>
                  <a:pt x="807476" y="601097"/>
                </a:lnTo>
                <a:lnTo>
                  <a:pt x="769681" y="636341"/>
                </a:lnTo>
                <a:lnTo>
                  <a:pt x="730102" y="670065"/>
                </a:lnTo>
                <a:lnTo>
                  <a:pt x="690035" y="702244"/>
                </a:lnTo>
                <a:lnTo>
                  <a:pt x="650778" y="732853"/>
                </a:lnTo>
                <a:lnTo>
                  <a:pt x="644758" y="737146"/>
                </a:lnTo>
                <a:lnTo>
                  <a:pt x="603569" y="768625"/>
                </a:lnTo>
                <a:lnTo>
                  <a:pt x="562347" y="799062"/>
                </a:lnTo>
                <a:lnTo>
                  <a:pt x="521111" y="828448"/>
                </a:lnTo>
                <a:lnTo>
                  <a:pt x="479877" y="856770"/>
                </a:lnTo>
                <a:lnTo>
                  <a:pt x="438665" y="884020"/>
                </a:lnTo>
                <a:lnTo>
                  <a:pt x="397492" y="910185"/>
                </a:lnTo>
                <a:lnTo>
                  <a:pt x="356376" y="935256"/>
                </a:lnTo>
                <a:lnTo>
                  <a:pt x="315334" y="959221"/>
                </a:lnTo>
                <a:lnTo>
                  <a:pt x="274384" y="982071"/>
                </a:lnTo>
                <a:lnTo>
                  <a:pt x="233544" y="1003795"/>
                </a:lnTo>
                <a:lnTo>
                  <a:pt x="186424" y="1027542"/>
                </a:lnTo>
                <a:lnTo>
                  <a:pt x="139506" y="1049759"/>
                </a:lnTo>
                <a:lnTo>
                  <a:pt x="92795" y="1070468"/>
                </a:lnTo>
                <a:lnTo>
                  <a:pt x="46291" y="1089689"/>
                </a:lnTo>
                <a:lnTo>
                  <a:pt x="0" y="1107445"/>
                </a:lnTo>
                <a:lnTo>
                  <a:pt x="0" y="1135392"/>
                </a:lnTo>
                <a:lnTo>
                  <a:pt x="48667" y="1117237"/>
                </a:lnTo>
                <a:lnTo>
                  <a:pt x="97623" y="1097344"/>
                </a:lnTo>
                <a:lnTo>
                  <a:pt x="146849" y="1075735"/>
                </a:lnTo>
                <a:lnTo>
                  <a:pt x="196324" y="1052429"/>
                </a:lnTo>
                <a:lnTo>
                  <a:pt x="246029" y="1027447"/>
                </a:lnTo>
                <a:lnTo>
                  <a:pt x="287148" y="1005467"/>
                </a:lnTo>
                <a:lnTo>
                  <a:pt x="328423" y="982361"/>
                </a:lnTo>
                <a:lnTo>
                  <a:pt x="369826" y="958138"/>
                </a:lnTo>
                <a:lnTo>
                  <a:pt x="411333" y="932811"/>
                </a:lnTo>
                <a:lnTo>
                  <a:pt x="452916" y="906388"/>
                </a:lnTo>
                <a:lnTo>
                  <a:pt x="494551" y="878881"/>
                </a:lnTo>
                <a:lnTo>
                  <a:pt x="536212" y="850300"/>
                </a:lnTo>
                <a:lnTo>
                  <a:pt x="577873" y="820655"/>
                </a:lnTo>
                <a:lnTo>
                  <a:pt x="619507" y="789956"/>
                </a:lnTo>
                <a:lnTo>
                  <a:pt x="661090" y="758215"/>
                </a:lnTo>
                <a:lnTo>
                  <a:pt x="667122" y="753922"/>
                </a:lnTo>
                <a:lnTo>
                  <a:pt x="707814" y="722270"/>
                </a:lnTo>
                <a:lnTo>
                  <a:pt x="749286" y="688932"/>
                </a:lnTo>
                <a:lnTo>
                  <a:pt x="790219" y="653880"/>
                </a:lnTo>
                <a:lnTo>
                  <a:pt x="829292" y="617085"/>
                </a:lnTo>
                <a:lnTo>
                  <a:pt x="865187" y="578519"/>
                </a:lnTo>
                <a:lnTo>
                  <a:pt x="896582" y="538154"/>
                </a:lnTo>
                <a:lnTo>
                  <a:pt x="922158" y="495961"/>
                </a:lnTo>
                <a:lnTo>
                  <a:pt x="940596" y="451913"/>
                </a:lnTo>
                <a:lnTo>
                  <a:pt x="950574" y="405980"/>
                </a:lnTo>
                <a:lnTo>
                  <a:pt x="951399" y="365132"/>
                </a:lnTo>
                <a:lnTo>
                  <a:pt x="944606" y="324175"/>
                </a:lnTo>
                <a:lnTo>
                  <a:pt x="930216" y="283214"/>
                </a:lnTo>
                <a:lnTo>
                  <a:pt x="908251" y="242354"/>
                </a:lnTo>
                <a:lnTo>
                  <a:pt x="878730" y="201701"/>
                </a:lnTo>
                <a:lnTo>
                  <a:pt x="842305" y="161525"/>
                </a:lnTo>
                <a:lnTo>
                  <a:pt x="803400" y="126648"/>
                </a:lnTo>
                <a:lnTo>
                  <a:pt x="762351" y="96759"/>
                </a:lnTo>
                <a:lnTo>
                  <a:pt x="719492" y="71548"/>
                </a:lnTo>
                <a:lnTo>
                  <a:pt x="675160" y="50704"/>
                </a:lnTo>
                <a:lnTo>
                  <a:pt x="629689" y="33919"/>
                </a:lnTo>
                <a:lnTo>
                  <a:pt x="583416" y="20881"/>
                </a:lnTo>
                <a:lnTo>
                  <a:pt x="536676" y="11280"/>
                </a:lnTo>
                <a:lnTo>
                  <a:pt x="489804" y="4806"/>
                </a:lnTo>
                <a:lnTo>
                  <a:pt x="443135" y="1149"/>
                </a:lnTo>
                <a:lnTo>
                  <a:pt x="397006" y="0"/>
                </a:lnTo>
                <a:close/>
              </a:path>
            </a:pathLst>
          </a:custGeom>
          <a:solidFill>
            <a:srgbClr val="FDEBE1"/>
          </a:solidFill>
        </p:spPr>
        <p:txBody>
          <a:bodyPr wrap="square" lIns="0" tIns="0" rIns="0" bIns="0" rtlCol="0"/>
          <a:lstStyle/>
          <a:p>
            <a:endParaRPr>
              <a:latin typeface="Nunito" pitchFamily="2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" y="185420"/>
            <a:ext cx="1022985" cy="1612265"/>
          </a:xfrm>
          <a:custGeom>
            <a:avLst/>
            <a:gdLst/>
            <a:ahLst/>
            <a:cxnLst/>
            <a:rect l="l" t="t" r="r" b="b"/>
            <a:pathLst>
              <a:path w="1022985" h="1612264">
                <a:moveTo>
                  <a:pt x="0" y="0"/>
                </a:moveTo>
                <a:lnTo>
                  <a:pt x="0" y="1299337"/>
                </a:lnTo>
                <a:lnTo>
                  <a:pt x="87830" y="1341319"/>
                </a:lnTo>
                <a:lnTo>
                  <a:pt x="132913" y="1362366"/>
                </a:lnTo>
                <a:lnTo>
                  <a:pt x="178165" y="1383055"/>
                </a:lnTo>
                <a:lnTo>
                  <a:pt x="223582" y="1403392"/>
                </a:lnTo>
                <a:lnTo>
                  <a:pt x="269164" y="1423379"/>
                </a:lnTo>
                <a:lnTo>
                  <a:pt x="314907" y="1443021"/>
                </a:lnTo>
                <a:lnTo>
                  <a:pt x="360810" y="1462322"/>
                </a:lnTo>
                <a:lnTo>
                  <a:pt x="406871" y="1481285"/>
                </a:lnTo>
                <a:lnTo>
                  <a:pt x="453086" y="1499915"/>
                </a:lnTo>
                <a:lnTo>
                  <a:pt x="499455" y="1518216"/>
                </a:lnTo>
                <a:lnTo>
                  <a:pt x="545975" y="1536191"/>
                </a:lnTo>
                <a:lnTo>
                  <a:pt x="637351" y="1570512"/>
                </a:lnTo>
                <a:lnTo>
                  <a:pt x="682225" y="1586235"/>
                </a:lnTo>
                <a:lnTo>
                  <a:pt x="726758" y="1599427"/>
                </a:lnTo>
                <a:lnTo>
                  <a:pt x="770443" y="1608505"/>
                </a:lnTo>
                <a:lnTo>
                  <a:pt x="812773" y="1611883"/>
                </a:lnTo>
                <a:lnTo>
                  <a:pt x="853266" y="1607974"/>
                </a:lnTo>
                <a:lnTo>
                  <a:pt x="891398" y="1595176"/>
                </a:lnTo>
                <a:lnTo>
                  <a:pt x="926667" y="1571888"/>
                </a:lnTo>
                <a:lnTo>
                  <a:pt x="958572" y="1536504"/>
                </a:lnTo>
                <a:lnTo>
                  <a:pt x="986611" y="1487424"/>
                </a:lnTo>
                <a:lnTo>
                  <a:pt x="1004758" y="1436117"/>
                </a:lnTo>
                <a:lnTo>
                  <a:pt x="1014968" y="1382537"/>
                </a:lnTo>
                <a:lnTo>
                  <a:pt x="1019670" y="1327743"/>
                </a:lnTo>
                <a:lnTo>
                  <a:pt x="1021294" y="1272793"/>
                </a:lnTo>
                <a:lnTo>
                  <a:pt x="1022146" y="1224010"/>
                </a:lnTo>
                <a:lnTo>
                  <a:pt x="1022477" y="1175019"/>
                </a:lnTo>
                <a:lnTo>
                  <a:pt x="1022036" y="1125936"/>
                </a:lnTo>
                <a:lnTo>
                  <a:pt x="1020572" y="1076875"/>
                </a:lnTo>
                <a:lnTo>
                  <a:pt x="1017833" y="1027951"/>
                </a:lnTo>
                <a:lnTo>
                  <a:pt x="1013570" y="979281"/>
                </a:lnTo>
                <a:lnTo>
                  <a:pt x="1007529" y="930978"/>
                </a:lnTo>
                <a:lnTo>
                  <a:pt x="999462" y="883157"/>
                </a:lnTo>
                <a:lnTo>
                  <a:pt x="989115" y="835935"/>
                </a:lnTo>
                <a:lnTo>
                  <a:pt x="976239" y="789426"/>
                </a:lnTo>
                <a:lnTo>
                  <a:pt x="960583" y="743745"/>
                </a:lnTo>
                <a:lnTo>
                  <a:pt x="941894" y="699007"/>
                </a:lnTo>
                <a:lnTo>
                  <a:pt x="919997" y="655114"/>
                </a:lnTo>
                <a:lnTo>
                  <a:pt x="895441" y="613207"/>
                </a:lnTo>
                <a:lnTo>
                  <a:pt x="868393" y="573197"/>
                </a:lnTo>
                <a:lnTo>
                  <a:pt x="839017" y="534989"/>
                </a:lnTo>
                <a:lnTo>
                  <a:pt x="807482" y="498493"/>
                </a:lnTo>
                <a:lnTo>
                  <a:pt x="773952" y="463617"/>
                </a:lnTo>
                <a:lnTo>
                  <a:pt x="738595" y="430269"/>
                </a:lnTo>
                <a:lnTo>
                  <a:pt x="701575" y="398357"/>
                </a:lnTo>
                <a:lnTo>
                  <a:pt x="663061" y="367789"/>
                </a:lnTo>
                <a:lnTo>
                  <a:pt x="623217" y="338473"/>
                </a:lnTo>
                <a:lnTo>
                  <a:pt x="582211" y="310318"/>
                </a:lnTo>
                <a:lnTo>
                  <a:pt x="540207" y="283231"/>
                </a:lnTo>
                <a:lnTo>
                  <a:pt x="497374" y="257121"/>
                </a:lnTo>
                <a:lnTo>
                  <a:pt x="453876" y="231895"/>
                </a:lnTo>
                <a:lnTo>
                  <a:pt x="409880" y="207463"/>
                </a:lnTo>
                <a:lnTo>
                  <a:pt x="365553" y="183731"/>
                </a:lnTo>
                <a:lnTo>
                  <a:pt x="321060" y="160608"/>
                </a:lnTo>
                <a:lnTo>
                  <a:pt x="276568" y="138003"/>
                </a:lnTo>
                <a:lnTo>
                  <a:pt x="46271" y="23237"/>
                </a:lnTo>
                <a:lnTo>
                  <a:pt x="0" y="0"/>
                </a:lnTo>
                <a:close/>
              </a:path>
            </a:pathLst>
          </a:custGeom>
          <a:solidFill>
            <a:srgbClr val="DFEDE3"/>
          </a:solidFill>
        </p:spPr>
        <p:txBody>
          <a:bodyPr wrap="square" lIns="0" tIns="0" rIns="0" bIns="0" rtlCol="0"/>
          <a:lstStyle/>
          <a:p>
            <a:endParaRPr>
              <a:latin typeface="Nunito" pitchFamily="2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4608" y="248158"/>
            <a:ext cx="149300" cy="1464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98002" y="4203204"/>
            <a:ext cx="90753" cy="9142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1161" y="3699764"/>
            <a:ext cx="145865" cy="14465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57160" y="1205483"/>
            <a:ext cx="145948" cy="144652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633465" y="4616894"/>
            <a:ext cx="2317115" cy="528320"/>
          </a:xfrm>
          <a:custGeom>
            <a:avLst/>
            <a:gdLst/>
            <a:ahLst/>
            <a:cxnLst/>
            <a:rect l="l" t="t" r="r" b="b"/>
            <a:pathLst>
              <a:path w="2317115" h="528320">
                <a:moveTo>
                  <a:pt x="1477517" y="0"/>
                </a:moveTo>
                <a:lnTo>
                  <a:pt x="1415845" y="1203"/>
                </a:lnTo>
                <a:lnTo>
                  <a:pt x="1357098" y="4503"/>
                </a:lnTo>
                <a:lnTo>
                  <a:pt x="1301892" y="9437"/>
                </a:lnTo>
                <a:lnTo>
                  <a:pt x="1250846" y="15541"/>
                </a:lnTo>
                <a:lnTo>
                  <a:pt x="1204576" y="22349"/>
                </a:lnTo>
                <a:lnTo>
                  <a:pt x="1163701" y="29400"/>
                </a:lnTo>
                <a:lnTo>
                  <a:pt x="1105721" y="40607"/>
                </a:lnTo>
                <a:lnTo>
                  <a:pt x="1048676" y="52553"/>
                </a:lnTo>
                <a:lnTo>
                  <a:pt x="992567" y="65236"/>
                </a:lnTo>
                <a:lnTo>
                  <a:pt x="937397" y="78655"/>
                </a:lnTo>
                <a:lnTo>
                  <a:pt x="883168" y="92810"/>
                </a:lnTo>
                <a:lnTo>
                  <a:pt x="829882" y="107698"/>
                </a:lnTo>
                <a:lnTo>
                  <a:pt x="777543" y="123318"/>
                </a:lnTo>
                <a:lnTo>
                  <a:pt x="726152" y="139670"/>
                </a:lnTo>
                <a:lnTo>
                  <a:pt x="675713" y="156751"/>
                </a:lnTo>
                <a:lnTo>
                  <a:pt x="626226" y="174561"/>
                </a:lnTo>
                <a:lnTo>
                  <a:pt x="577696" y="193097"/>
                </a:lnTo>
                <a:lnTo>
                  <a:pt x="530124" y="212360"/>
                </a:lnTo>
                <a:lnTo>
                  <a:pt x="483512" y="232348"/>
                </a:lnTo>
                <a:lnTo>
                  <a:pt x="437864" y="253059"/>
                </a:lnTo>
                <a:lnTo>
                  <a:pt x="393181" y="274492"/>
                </a:lnTo>
                <a:lnTo>
                  <a:pt x="349467" y="296646"/>
                </a:lnTo>
                <a:lnTo>
                  <a:pt x="306723" y="319519"/>
                </a:lnTo>
                <a:lnTo>
                  <a:pt x="264951" y="343111"/>
                </a:lnTo>
                <a:lnTo>
                  <a:pt x="224156" y="367419"/>
                </a:lnTo>
                <a:lnTo>
                  <a:pt x="184337" y="392443"/>
                </a:lnTo>
                <a:lnTo>
                  <a:pt x="145500" y="418182"/>
                </a:lnTo>
                <a:lnTo>
                  <a:pt x="107644" y="444634"/>
                </a:lnTo>
                <a:lnTo>
                  <a:pt x="70774" y="471797"/>
                </a:lnTo>
                <a:lnTo>
                  <a:pt x="34892" y="499671"/>
                </a:lnTo>
                <a:lnTo>
                  <a:pt x="0" y="528255"/>
                </a:lnTo>
                <a:lnTo>
                  <a:pt x="56769" y="528255"/>
                </a:lnTo>
                <a:lnTo>
                  <a:pt x="92075" y="500824"/>
                </a:lnTo>
                <a:lnTo>
                  <a:pt x="128364" y="474093"/>
                </a:lnTo>
                <a:lnTo>
                  <a:pt x="165634" y="448064"/>
                </a:lnTo>
                <a:lnTo>
                  <a:pt x="203882" y="422738"/>
                </a:lnTo>
                <a:lnTo>
                  <a:pt x="243105" y="398115"/>
                </a:lnTo>
                <a:lnTo>
                  <a:pt x="283301" y="374197"/>
                </a:lnTo>
                <a:lnTo>
                  <a:pt x="324467" y="350985"/>
                </a:lnTo>
                <a:lnTo>
                  <a:pt x="366601" y="328479"/>
                </a:lnTo>
                <a:lnTo>
                  <a:pt x="409701" y="306681"/>
                </a:lnTo>
                <a:lnTo>
                  <a:pt x="453763" y="285592"/>
                </a:lnTo>
                <a:lnTo>
                  <a:pt x="498786" y="265213"/>
                </a:lnTo>
                <a:lnTo>
                  <a:pt x="544766" y="245544"/>
                </a:lnTo>
                <a:lnTo>
                  <a:pt x="591701" y="226588"/>
                </a:lnTo>
                <a:lnTo>
                  <a:pt x="639589" y="208344"/>
                </a:lnTo>
                <a:lnTo>
                  <a:pt x="688427" y="190814"/>
                </a:lnTo>
                <a:lnTo>
                  <a:pt x="738213" y="173999"/>
                </a:lnTo>
                <a:lnTo>
                  <a:pt x="788943" y="157900"/>
                </a:lnTo>
                <a:lnTo>
                  <a:pt x="840616" y="142518"/>
                </a:lnTo>
                <a:lnTo>
                  <a:pt x="893229" y="127855"/>
                </a:lnTo>
                <a:lnTo>
                  <a:pt x="946780" y="113910"/>
                </a:lnTo>
                <a:lnTo>
                  <a:pt x="1001265" y="100685"/>
                </a:lnTo>
                <a:lnTo>
                  <a:pt x="1056683" y="88181"/>
                </a:lnTo>
                <a:lnTo>
                  <a:pt x="1113030" y="76399"/>
                </a:lnTo>
                <a:lnTo>
                  <a:pt x="1170305" y="65341"/>
                </a:lnTo>
                <a:lnTo>
                  <a:pt x="1210450" y="58352"/>
                </a:lnTo>
                <a:lnTo>
                  <a:pt x="1255926" y="51601"/>
                </a:lnTo>
                <a:lnTo>
                  <a:pt x="1306115" y="45546"/>
                </a:lnTo>
                <a:lnTo>
                  <a:pt x="1360400" y="40651"/>
                </a:lnTo>
                <a:lnTo>
                  <a:pt x="1418163" y="37376"/>
                </a:lnTo>
                <a:lnTo>
                  <a:pt x="1478788" y="36182"/>
                </a:lnTo>
                <a:lnTo>
                  <a:pt x="1525577" y="36923"/>
                </a:lnTo>
                <a:lnTo>
                  <a:pt x="1573355" y="39274"/>
                </a:lnTo>
                <a:lnTo>
                  <a:pt x="1621866" y="43427"/>
                </a:lnTo>
                <a:lnTo>
                  <a:pt x="1670854" y="49573"/>
                </a:lnTo>
                <a:lnTo>
                  <a:pt x="1720065" y="57904"/>
                </a:lnTo>
                <a:lnTo>
                  <a:pt x="1769243" y="68612"/>
                </a:lnTo>
                <a:lnTo>
                  <a:pt x="1818132" y="81889"/>
                </a:lnTo>
                <a:lnTo>
                  <a:pt x="1863279" y="96865"/>
                </a:lnTo>
                <a:lnTo>
                  <a:pt x="1907751" y="114386"/>
                </a:lnTo>
                <a:lnTo>
                  <a:pt x="1951336" y="134614"/>
                </a:lnTo>
                <a:lnTo>
                  <a:pt x="1993822" y="157709"/>
                </a:lnTo>
                <a:lnTo>
                  <a:pt x="2035000" y="183835"/>
                </a:lnTo>
                <a:lnTo>
                  <a:pt x="2074657" y="213153"/>
                </a:lnTo>
                <a:lnTo>
                  <a:pt x="2112583" y="245825"/>
                </a:lnTo>
                <a:lnTo>
                  <a:pt x="2148567" y="282012"/>
                </a:lnTo>
                <a:lnTo>
                  <a:pt x="2182398" y="321877"/>
                </a:lnTo>
                <a:lnTo>
                  <a:pt x="2213864" y="365582"/>
                </a:lnTo>
                <a:lnTo>
                  <a:pt x="2239059" y="407562"/>
                </a:lnTo>
                <a:lnTo>
                  <a:pt x="2258647" y="448521"/>
                </a:lnTo>
                <a:lnTo>
                  <a:pt x="2272639" y="488678"/>
                </a:lnTo>
                <a:lnTo>
                  <a:pt x="2281047" y="528255"/>
                </a:lnTo>
                <a:lnTo>
                  <a:pt x="2316988" y="528255"/>
                </a:lnTo>
                <a:lnTo>
                  <a:pt x="2308109" y="483312"/>
                </a:lnTo>
                <a:lnTo>
                  <a:pt x="2292921" y="437881"/>
                </a:lnTo>
                <a:lnTo>
                  <a:pt x="2271446" y="392007"/>
                </a:lnTo>
                <a:lnTo>
                  <a:pt x="2243709" y="345732"/>
                </a:lnTo>
                <a:lnTo>
                  <a:pt x="2211629" y="301039"/>
                </a:lnTo>
                <a:lnTo>
                  <a:pt x="2177245" y="260158"/>
                </a:lnTo>
                <a:lnTo>
                  <a:pt x="2140757" y="222936"/>
                </a:lnTo>
                <a:lnTo>
                  <a:pt x="2102367" y="189221"/>
                </a:lnTo>
                <a:lnTo>
                  <a:pt x="2062276" y="158859"/>
                </a:lnTo>
                <a:lnTo>
                  <a:pt x="2020682" y="131699"/>
                </a:lnTo>
                <a:lnTo>
                  <a:pt x="1977789" y="107589"/>
                </a:lnTo>
                <a:lnTo>
                  <a:pt x="1933795" y="86375"/>
                </a:lnTo>
                <a:lnTo>
                  <a:pt x="1888902" y="67905"/>
                </a:lnTo>
                <a:lnTo>
                  <a:pt x="1843311" y="52027"/>
                </a:lnTo>
                <a:lnTo>
                  <a:pt x="1797222" y="38587"/>
                </a:lnTo>
                <a:lnTo>
                  <a:pt x="1750836" y="27435"/>
                </a:lnTo>
                <a:lnTo>
                  <a:pt x="1704353" y="18416"/>
                </a:lnTo>
                <a:lnTo>
                  <a:pt x="1657975" y="11380"/>
                </a:lnTo>
                <a:lnTo>
                  <a:pt x="1611901" y="6172"/>
                </a:lnTo>
                <a:lnTo>
                  <a:pt x="1566333" y="2641"/>
                </a:lnTo>
                <a:lnTo>
                  <a:pt x="1521472" y="635"/>
                </a:lnTo>
                <a:lnTo>
                  <a:pt x="1477517" y="0"/>
                </a:lnTo>
                <a:close/>
              </a:path>
            </a:pathLst>
          </a:custGeom>
          <a:solidFill>
            <a:srgbClr val="FFBCAC"/>
          </a:solidFill>
        </p:spPr>
        <p:txBody>
          <a:bodyPr wrap="square" lIns="0" tIns="0" rIns="0" bIns="0" rtlCol="0"/>
          <a:lstStyle/>
          <a:p>
            <a:endParaRPr>
              <a:latin typeface="Nunito" pitchFamily="2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72756" y="4616894"/>
            <a:ext cx="201129" cy="21790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46860" y="4834826"/>
            <a:ext cx="104165" cy="130543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7979001" y="0"/>
            <a:ext cx="1024255" cy="1135380"/>
          </a:xfrm>
          <a:custGeom>
            <a:avLst/>
            <a:gdLst/>
            <a:ahLst/>
            <a:cxnLst/>
            <a:rect l="l" t="t" r="r" b="b"/>
            <a:pathLst>
              <a:path w="1024254" h="1135380">
                <a:moveTo>
                  <a:pt x="1023774" y="0"/>
                </a:moveTo>
                <a:lnTo>
                  <a:pt x="1003454" y="0"/>
                </a:lnTo>
                <a:lnTo>
                  <a:pt x="999063" y="50079"/>
                </a:lnTo>
                <a:lnTo>
                  <a:pt x="990707" y="101076"/>
                </a:lnTo>
                <a:lnTo>
                  <a:pt x="979898" y="151572"/>
                </a:lnTo>
                <a:lnTo>
                  <a:pt x="966624" y="205866"/>
                </a:lnTo>
                <a:lnTo>
                  <a:pt x="952455" y="261233"/>
                </a:lnTo>
                <a:lnTo>
                  <a:pt x="937184" y="315387"/>
                </a:lnTo>
                <a:lnTo>
                  <a:pt x="920844" y="368266"/>
                </a:lnTo>
                <a:lnTo>
                  <a:pt x="903469" y="419807"/>
                </a:lnTo>
                <a:lnTo>
                  <a:pt x="885092" y="469949"/>
                </a:lnTo>
                <a:lnTo>
                  <a:pt x="865747" y="518629"/>
                </a:lnTo>
                <a:lnTo>
                  <a:pt x="845466" y="565785"/>
                </a:lnTo>
                <a:lnTo>
                  <a:pt x="821195" y="617623"/>
                </a:lnTo>
                <a:lnTo>
                  <a:pt x="795650" y="667476"/>
                </a:lnTo>
                <a:lnTo>
                  <a:pt x="768867" y="715299"/>
                </a:lnTo>
                <a:lnTo>
                  <a:pt x="740882" y="761047"/>
                </a:lnTo>
                <a:lnTo>
                  <a:pt x="711729" y="804676"/>
                </a:lnTo>
                <a:lnTo>
                  <a:pt x="681446" y="846141"/>
                </a:lnTo>
                <a:lnTo>
                  <a:pt x="650067" y="885397"/>
                </a:lnTo>
                <a:lnTo>
                  <a:pt x="617628" y="922401"/>
                </a:lnTo>
                <a:lnTo>
                  <a:pt x="588428" y="951363"/>
                </a:lnTo>
                <a:lnTo>
                  <a:pt x="553259" y="980899"/>
                </a:lnTo>
                <a:lnTo>
                  <a:pt x="513168" y="1009946"/>
                </a:lnTo>
                <a:lnTo>
                  <a:pt x="469205" y="1037441"/>
                </a:lnTo>
                <a:lnTo>
                  <a:pt x="422417" y="1062320"/>
                </a:lnTo>
                <a:lnTo>
                  <a:pt x="373854" y="1083521"/>
                </a:lnTo>
                <a:lnTo>
                  <a:pt x="324563" y="1099981"/>
                </a:lnTo>
                <a:lnTo>
                  <a:pt x="275593" y="1110636"/>
                </a:lnTo>
                <a:lnTo>
                  <a:pt x="227992" y="1114425"/>
                </a:lnTo>
                <a:lnTo>
                  <a:pt x="213117" y="1114028"/>
                </a:lnTo>
                <a:lnTo>
                  <a:pt x="153771" y="1102608"/>
                </a:lnTo>
                <a:lnTo>
                  <a:pt x="114883" y="1083167"/>
                </a:lnTo>
                <a:lnTo>
                  <a:pt x="82067" y="1054463"/>
                </a:lnTo>
                <a:lnTo>
                  <a:pt x="55526" y="1016508"/>
                </a:lnTo>
                <a:lnTo>
                  <a:pt x="39264" y="979828"/>
                </a:lnTo>
                <a:lnTo>
                  <a:pt x="29253" y="941959"/>
                </a:lnTo>
                <a:lnTo>
                  <a:pt x="21744" y="870458"/>
                </a:lnTo>
                <a:lnTo>
                  <a:pt x="20797" y="826590"/>
                </a:lnTo>
                <a:lnTo>
                  <a:pt x="22031" y="782354"/>
                </a:lnTo>
                <a:lnTo>
                  <a:pt x="25442" y="737759"/>
                </a:lnTo>
                <a:lnTo>
                  <a:pt x="31026" y="692813"/>
                </a:lnTo>
                <a:lnTo>
                  <a:pt x="38779" y="647526"/>
                </a:lnTo>
                <a:lnTo>
                  <a:pt x="48696" y="601906"/>
                </a:lnTo>
                <a:lnTo>
                  <a:pt x="60772" y="555962"/>
                </a:lnTo>
                <a:lnTo>
                  <a:pt x="75004" y="509702"/>
                </a:lnTo>
                <a:lnTo>
                  <a:pt x="91386" y="463137"/>
                </a:lnTo>
                <a:lnTo>
                  <a:pt x="109916" y="416273"/>
                </a:lnTo>
                <a:lnTo>
                  <a:pt x="130588" y="369122"/>
                </a:lnTo>
                <a:lnTo>
                  <a:pt x="153398" y="321690"/>
                </a:lnTo>
                <a:lnTo>
                  <a:pt x="178341" y="273987"/>
                </a:lnTo>
                <a:lnTo>
                  <a:pt x="205414" y="226023"/>
                </a:lnTo>
                <a:lnTo>
                  <a:pt x="234612" y="177805"/>
                </a:lnTo>
                <a:lnTo>
                  <a:pt x="265931" y="129342"/>
                </a:lnTo>
                <a:lnTo>
                  <a:pt x="299366" y="80645"/>
                </a:lnTo>
                <a:lnTo>
                  <a:pt x="327211" y="43227"/>
                </a:lnTo>
                <a:lnTo>
                  <a:pt x="362866" y="0"/>
                </a:lnTo>
                <a:lnTo>
                  <a:pt x="335815" y="0"/>
                </a:lnTo>
                <a:lnTo>
                  <a:pt x="306177" y="36671"/>
                </a:lnTo>
                <a:lnTo>
                  <a:pt x="282729" y="68579"/>
                </a:lnTo>
                <a:lnTo>
                  <a:pt x="248757" y="117938"/>
                </a:lnTo>
                <a:lnTo>
                  <a:pt x="216947" y="167079"/>
                </a:lnTo>
                <a:lnTo>
                  <a:pt x="187302" y="215994"/>
                </a:lnTo>
                <a:lnTo>
                  <a:pt x="159823" y="264671"/>
                </a:lnTo>
                <a:lnTo>
                  <a:pt x="134514" y="313100"/>
                </a:lnTo>
                <a:lnTo>
                  <a:pt x="111376" y="361269"/>
                </a:lnTo>
                <a:lnTo>
                  <a:pt x="90413" y="409168"/>
                </a:lnTo>
                <a:lnTo>
                  <a:pt x="71627" y="456787"/>
                </a:lnTo>
                <a:lnTo>
                  <a:pt x="55020" y="504115"/>
                </a:lnTo>
                <a:lnTo>
                  <a:pt x="40595" y="551140"/>
                </a:lnTo>
                <a:lnTo>
                  <a:pt x="28354" y="597853"/>
                </a:lnTo>
                <a:lnTo>
                  <a:pt x="18299" y="644243"/>
                </a:lnTo>
                <a:lnTo>
                  <a:pt x="10434" y="690298"/>
                </a:lnTo>
                <a:lnTo>
                  <a:pt x="4761" y="736009"/>
                </a:lnTo>
                <a:lnTo>
                  <a:pt x="1282" y="781364"/>
                </a:lnTo>
                <a:lnTo>
                  <a:pt x="0" y="826353"/>
                </a:lnTo>
                <a:lnTo>
                  <a:pt x="916" y="870965"/>
                </a:lnTo>
                <a:lnTo>
                  <a:pt x="9139" y="946737"/>
                </a:lnTo>
                <a:lnTo>
                  <a:pt x="19847" y="987069"/>
                </a:lnTo>
                <a:lnTo>
                  <a:pt x="37365" y="1026413"/>
                </a:lnTo>
                <a:lnTo>
                  <a:pt x="66952" y="1068558"/>
                </a:lnTo>
                <a:lnTo>
                  <a:pt x="103373" y="1100486"/>
                </a:lnTo>
                <a:lnTo>
                  <a:pt x="146415" y="1122175"/>
                </a:lnTo>
                <a:lnTo>
                  <a:pt x="195861" y="1133602"/>
                </a:lnTo>
                <a:lnTo>
                  <a:pt x="227992" y="1135379"/>
                </a:lnTo>
                <a:lnTo>
                  <a:pt x="286547" y="1130081"/>
                </a:lnTo>
                <a:lnTo>
                  <a:pt x="343149" y="1116329"/>
                </a:lnTo>
                <a:lnTo>
                  <a:pt x="395513" y="1097339"/>
                </a:lnTo>
                <a:lnTo>
                  <a:pt x="441352" y="1076325"/>
                </a:lnTo>
                <a:lnTo>
                  <a:pt x="446559" y="1073277"/>
                </a:lnTo>
                <a:lnTo>
                  <a:pt x="449099" y="1072134"/>
                </a:lnTo>
                <a:lnTo>
                  <a:pt x="491314" y="1048335"/>
                </a:lnTo>
                <a:lnTo>
                  <a:pt x="531791" y="1022195"/>
                </a:lnTo>
                <a:lnTo>
                  <a:pt x="569526" y="994391"/>
                </a:lnTo>
                <a:lnTo>
                  <a:pt x="603511" y="965600"/>
                </a:lnTo>
                <a:lnTo>
                  <a:pt x="632741" y="936498"/>
                </a:lnTo>
                <a:lnTo>
                  <a:pt x="662251" y="903154"/>
                </a:lnTo>
                <a:lnTo>
                  <a:pt x="690830" y="868000"/>
                </a:lnTo>
                <a:lnTo>
                  <a:pt x="718471" y="831069"/>
                </a:lnTo>
                <a:lnTo>
                  <a:pt x="745165" y="792394"/>
                </a:lnTo>
                <a:lnTo>
                  <a:pt x="770903" y="752010"/>
                </a:lnTo>
                <a:lnTo>
                  <a:pt x="795677" y="709948"/>
                </a:lnTo>
                <a:lnTo>
                  <a:pt x="819480" y="666244"/>
                </a:lnTo>
                <a:lnTo>
                  <a:pt x="842302" y="620930"/>
                </a:lnTo>
                <a:lnTo>
                  <a:pt x="864135" y="574039"/>
                </a:lnTo>
                <a:lnTo>
                  <a:pt x="882127" y="532481"/>
                </a:lnTo>
                <a:lnTo>
                  <a:pt x="899413" y="489743"/>
                </a:lnTo>
                <a:lnTo>
                  <a:pt x="915968" y="445863"/>
                </a:lnTo>
                <a:lnTo>
                  <a:pt x="931763" y="400875"/>
                </a:lnTo>
                <a:lnTo>
                  <a:pt x="946772" y="354816"/>
                </a:lnTo>
                <a:lnTo>
                  <a:pt x="960969" y="307720"/>
                </a:lnTo>
                <a:lnTo>
                  <a:pt x="974326" y="259625"/>
                </a:lnTo>
                <a:lnTo>
                  <a:pt x="986817" y="210565"/>
                </a:lnTo>
                <a:lnTo>
                  <a:pt x="988468" y="204850"/>
                </a:lnTo>
                <a:lnTo>
                  <a:pt x="1000289" y="155412"/>
                </a:lnTo>
                <a:lnTo>
                  <a:pt x="1011217" y="103949"/>
                </a:lnTo>
                <a:lnTo>
                  <a:pt x="1019597" y="51724"/>
                </a:lnTo>
                <a:lnTo>
                  <a:pt x="1023774" y="0"/>
                </a:lnTo>
                <a:close/>
              </a:path>
            </a:pathLst>
          </a:custGeom>
          <a:solidFill>
            <a:srgbClr val="FFBCAC"/>
          </a:solidFill>
        </p:spPr>
        <p:txBody>
          <a:bodyPr wrap="square" lIns="0" tIns="0" rIns="0" bIns="0" rtlCol="0"/>
          <a:lstStyle/>
          <a:p>
            <a:endParaRPr>
              <a:latin typeface="Nunito" pitchFamily="2" charset="0"/>
            </a:endParaRPr>
          </a:p>
        </p:txBody>
      </p: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931352" y="242824"/>
            <a:ext cx="125285" cy="12649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23263" y="316356"/>
            <a:ext cx="96393" cy="9867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867910" y="88264"/>
            <a:ext cx="72971" cy="7238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50743" y="395986"/>
            <a:ext cx="66093" cy="63626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1799335" y="507111"/>
            <a:ext cx="50800" cy="47625"/>
          </a:xfrm>
          <a:custGeom>
            <a:avLst/>
            <a:gdLst/>
            <a:ahLst/>
            <a:cxnLst/>
            <a:rect l="l" t="t" r="r" b="b"/>
            <a:pathLst>
              <a:path w="50800" h="47625">
                <a:moveTo>
                  <a:pt x="29590" y="0"/>
                </a:moveTo>
                <a:lnTo>
                  <a:pt x="27305" y="0"/>
                </a:lnTo>
                <a:lnTo>
                  <a:pt x="17877" y="1942"/>
                </a:lnTo>
                <a:lnTo>
                  <a:pt x="10271" y="5381"/>
                </a:lnTo>
                <a:lnTo>
                  <a:pt x="4069" y="10701"/>
                </a:lnTo>
                <a:lnTo>
                  <a:pt x="0" y="18034"/>
                </a:lnTo>
                <a:lnTo>
                  <a:pt x="1061" y="28725"/>
                </a:lnTo>
                <a:lnTo>
                  <a:pt x="9255" y="38131"/>
                </a:lnTo>
                <a:lnTo>
                  <a:pt x="21234" y="44823"/>
                </a:lnTo>
                <a:lnTo>
                  <a:pt x="33655" y="47371"/>
                </a:lnTo>
                <a:lnTo>
                  <a:pt x="38226" y="47371"/>
                </a:lnTo>
                <a:lnTo>
                  <a:pt x="42163" y="46100"/>
                </a:lnTo>
                <a:lnTo>
                  <a:pt x="44450" y="43052"/>
                </a:lnTo>
                <a:lnTo>
                  <a:pt x="49783" y="39242"/>
                </a:lnTo>
                <a:lnTo>
                  <a:pt x="50700" y="25181"/>
                </a:lnTo>
                <a:lnTo>
                  <a:pt x="48164" y="12573"/>
                </a:lnTo>
                <a:lnTo>
                  <a:pt x="41390" y="3488"/>
                </a:lnTo>
                <a:lnTo>
                  <a:pt x="29590" y="0"/>
                </a:lnTo>
                <a:close/>
              </a:path>
            </a:pathLst>
          </a:custGeom>
          <a:solidFill>
            <a:srgbClr val="F19791"/>
          </a:solidFill>
        </p:spPr>
        <p:txBody>
          <a:bodyPr wrap="square" lIns="0" tIns="0" rIns="0" bIns="0" rtlCol="0"/>
          <a:lstStyle/>
          <a:p>
            <a:endParaRPr>
              <a:latin typeface="Nunito" pitchFamily="2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100568" y="1516189"/>
            <a:ext cx="1043940" cy="2252980"/>
          </a:xfrm>
          <a:custGeom>
            <a:avLst/>
            <a:gdLst/>
            <a:ahLst/>
            <a:cxnLst/>
            <a:rect l="l" t="t" r="r" b="b"/>
            <a:pathLst>
              <a:path w="1043940" h="2252979">
                <a:moveTo>
                  <a:pt x="574881" y="0"/>
                </a:moveTo>
                <a:lnTo>
                  <a:pt x="508432" y="8158"/>
                </a:lnTo>
                <a:lnTo>
                  <a:pt x="448340" y="35473"/>
                </a:lnTo>
                <a:lnTo>
                  <a:pt x="395740" y="84200"/>
                </a:lnTo>
                <a:lnTo>
                  <a:pt x="372605" y="117298"/>
                </a:lnTo>
                <a:lnTo>
                  <a:pt x="351769" y="156596"/>
                </a:lnTo>
                <a:lnTo>
                  <a:pt x="333375" y="202374"/>
                </a:lnTo>
                <a:lnTo>
                  <a:pt x="319469" y="248191"/>
                </a:lnTo>
                <a:lnTo>
                  <a:pt x="308831" y="294726"/>
                </a:lnTo>
                <a:lnTo>
                  <a:pt x="300883" y="341864"/>
                </a:lnTo>
                <a:lnTo>
                  <a:pt x="295052" y="389489"/>
                </a:lnTo>
                <a:lnTo>
                  <a:pt x="290763" y="437487"/>
                </a:lnTo>
                <a:lnTo>
                  <a:pt x="287441" y="485745"/>
                </a:lnTo>
                <a:lnTo>
                  <a:pt x="281399" y="582576"/>
                </a:lnTo>
                <a:lnTo>
                  <a:pt x="277528" y="630920"/>
                </a:lnTo>
                <a:lnTo>
                  <a:pt x="272326" y="679064"/>
                </a:lnTo>
                <a:lnTo>
                  <a:pt x="265216" y="726894"/>
                </a:lnTo>
                <a:lnTo>
                  <a:pt x="255624" y="774294"/>
                </a:lnTo>
                <a:lnTo>
                  <a:pt x="242975" y="821149"/>
                </a:lnTo>
                <a:lnTo>
                  <a:pt x="226695" y="867346"/>
                </a:lnTo>
                <a:lnTo>
                  <a:pt x="206917" y="915036"/>
                </a:lnTo>
                <a:lnTo>
                  <a:pt x="186065" y="961651"/>
                </a:lnTo>
                <a:lnTo>
                  <a:pt x="164545" y="1007421"/>
                </a:lnTo>
                <a:lnTo>
                  <a:pt x="121127" y="1097346"/>
                </a:lnTo>
                <a:lnTo>
                  <a:pt x="100041" y="1141962"/>
                </a:lnTo>
                <a:lnTo>
                  <a:pt x="79914" y="1186656"/>
                </a:lnTo>
                <a:lnTo>
                  <a:pt x="61152" y="1231656"/>
                </a:lnTo>
                <a:lnTo>
                  <a:pt x="44160" y="1277194"/>
                </a:lnTo>
                <a:lnTo>
                  <a:pt x="29346" y="1323500"/>
                </a:lnTo>
                <a:lnTo>
                  <a:pt x="17117" y="1370804"/>
                </a:lnTo>
                <a:lnTo>
                  <a:pt x="7878" y="1419338"/>
                </a:lnTo>
                <a:lnTo>
                  <a:pt x="2037" y="1469331"/>
                </a:lnTo>
                <a:lnTo>
                  <a:pt x="0" y="1521015"/>
                </a:lnTo>
                <a:lnTo>
                  <a:pt x="381" y="1543795"/>
                </a:lnTo>
                <a:lnTo>
                  <a:pt x="8789" y="1620422"/>
                </a:lnTo>
                <a:lnTo>
                  <a:pt x="22554" y="1668329"/>
                </a:lnTo>
                <a:lnTo>
                  <a:pt x="42294" y="1710872"/>
                </a:lnTo>
                <a:lnTo>
                  <a:pt x="67488" y="1748340"/>
                </a:lnTo>
                <a:lnTo>
                  <a:pt x="97612" y="1781023"/>
                </a:lnTo>
                <a:lnTo>
                  <a:pt x="132143" y="1809210"/>
                </a:lnTo>
                <a:lnTo>
                  <a:pt x="170558" y="1833189"/>
                </a:lnTo>
                <a:lnTo>
                  <a:pt x="212334" y="1853252"/>
                </a:lnTo>
                <a:lnTo>
                  <a:pt x="256948" y="1869685"/>
                </a:lnTo>
                <a:lnTo>
                  <a:pt x="303878" y="1882780"/>
                </a:lnTo>
                <a:lnTo>
                  <a:pt x="352599" y="1892825"/>
                </a:lnTo>
                <a:lnTo>
                  <a:pt x="402589" y="1900110"/>
                </a:lnTo>
                <a:lnTo>
                  <a:pt x="460715" y="1909127"/>
                </a:lnTo>
                <a:lnTo>
                  <a:pt x="510671" y="1921069"/>
                </a:lnTo>
                <a:lnTo>
                  <a:pt x="554079" y="1936019"/>
                </a:lnTo>
                <a:lnTo>
                  <a:pt x="592563" y="1954061"/>
                </a:lnTo>
                <a:lnTo>
                  <a:pt x="627745" y="1975278"/>
                </a:lnTo>
                <a:lnTo>
                  <a:pt x="661246" y="1999752"/>
                </a:lnTo>
                <a:lnTo>
                  <a:pt x="694689" y="2027567"/>
                </a:lnTo>
                <a:lnTo>
                  <a:pt x="729697" y="2058805"/>
                </a:lnTo>
                <a:lnTo>
                  <a:pt x="767891" y="2093550"/>
                </a:lnTo>
                <a:lnTo>
                  <a:pt x="810895" y="2131885"/>
                </a:lnTo>
                <a:lnTo>
                  <a:pt x="853842" y="2166122"/>
                </a:lnTo>
                <a:lnTo>
                  <a:pt x="899112" y="2196720"/>
                </a:lnTo>
                <a:lnTo>
                  <a:pt x="946162" y="2222264"/>
                </a:lnTo>
                <a:lnTo>
                  <a:pt x="994449" y="2241341"/>
                </a:lnTo>
                <a:lnTo>
                  <a:pt x="1043431" y="2252535"/>
                </a:lnTo>
                <a:lnTo>
                  <a:pt x="1043431" y="227012"/>
                </a:lnTo>
                <a:lnTo>
                  <a:pt x="1003196" y="196746"/>
                </a:lnTo>
                <a:lnTo>
                  <a:pt x="962704" y="167603"/>
                </a:lnTo>
                <a:lnTo>
                  <a:pt x="922096" y="139865"/>
                </a:lnTo>
                <a:lnTo>
                  <a:pt x="881515" y="113815"/>
                </a:lnTo>
                <a:lnTo>
                  <a:pt x="841104" y="89735"/>
                </a:lnTo>
                <a:lnTo>
                  <a:pt x="801003" y="67906"/>
                </a:lnTo>
                <a:lnTo>
                  <a:pt x="761355" y="48610"/>
                </a:lnTo>
                <a:lnTo>
                  <a:pt x="722302" y="32129"/>
                </a:lnTo>
                <a:lnTo>
                  <a:pt x="683986" y="18746"/>
                </a:lnTo>
                <a:lnTo>
                  <a:pt x="646549" y="8742"/>
                </a:lnTo>
                <a:lnTo>
                  <a:pt x="610134" y="2399"/>
                </a:lnTo>
                <a:lnTo>
                  <a:pt x="574881" y="0"/>
                </a:lnTo>
                <a:close/>
              </a:path>
            </a:pathLst>
          </a:custGeom>
          <a:solidFill>
            <a:srgbClr val="FFF6F1"/>
          </a:solidFill>
        </p:spPr>
        <p:txBody>
          <a:bodyPr wrap="square" lIns="0" tIns="0" rIns="0" bIns="0" rtlCol="0"/>
          <a:lstStyle/>
          <a:p>
            <a:endParaRPr>
              <a:latin typeface="Nunito" pitchFamily="2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60194" y="3700068"/>
            <a:ext cx="502285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4999"/>
              </a:lnSpc>
              <a:spcBef>
                <a:spcPts val="100"/>
              </a:spcBef>
            </a:pPr>
            <a:r>
              <a:rPr sz="1200" b="1" spc="-35" dirty="0">
                <a:solidFill>
                  <a:srgbClr val="DF665D"/>
                </a:solidFill>
                <a:latin typeface="Nunito" pitchFamily="2" charset="0"/>
                <a:cs typeface="Arial"/>
              </a:rPr>
              <a:t>CREDITS: </a:t>
            </a:r>
            <a:r>
              <a:rPr sz="12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This </a:t>
            </a:r>
            <a:r>
              <a:rPr sz="1200" spc="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presentation </a:t>
            </a:r>
            <a:r>
              <a:rPr sz="1200" spc="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template was </a:t>
            </a:r>
            <a:r>
              <a:rPr sz="120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created </a:t>
            </a:r>
            <a:r>
              <a:rPr sz="1200" spc="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by </a:t>
            </a:r>
            <a:r>
              <a:rPr sz="1200" b="1" spc="-30" dirty="0">
                <a:solidFill>
                  <a:srgbClr val="DF665D"/>
                </a:solidFill>
                <a:latin typeface="Nunito" pitchFamily="2" charset="0"/>
                <a:cs typeface="Arial"/>
                <a:hlinkClick r:id="rId12"/>
              </a:rPr>
              <a:t>Slidesgo</a:t>
            </a:r>
            <a:r>
              <a:rPr sz="1200" spc="-3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, </a:t>
            </a:r>
            <a:r>
              <a:rPr sz="1200" spc="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including </a:t>
            </a:r>
            <a:r>
              <a:rPr sz="1200" spc="-30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2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icons </a:t>
            </a:r>
            <a:r>
              <a:rPr sz="1200" spc="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by </a:t>
            </a:r>
            <a:r>
              <a:rPr sz="1200" b="1" spc="-25" dirty="0">
                <a:solidFill>
                  <a:srgbClr val="DF665D"/>
                </a:solidFill>
                <a:latin typeface="Nunito" pitchFamily="2" charset="0"/>
                <a:cs typeface="Arial"/>
                <a:hlinkClick r:id="rId13"/>
              </a:rPr>
              <a:t>Flaticon</a:t>
            </a:r>
            <a:r>
              <a:rPr sz="1200" spc="-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, </a:t>
            </a:r>
            <a:r>
              <a:rPr sz="1200" spc="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infographics </a:t>
            </a:r>
            <a:r>
              <a:rPr sz="1200" spc="3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&amp; </a:t>
            </a:r>
            <a:r>
              <a:rPr sz="1200" spc="-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images </a:t>
            </a:r>
            <a:r>
              <a:rPr sz="1200" spc="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by </a:t>
            </a:r>
            <a:r>
              <a:rPr sz="1200" b="1" spc="-25" dirty="0">
                <a:solidFill>
                  <a:srgbClr val="DF665D"/>
                </a:solidFill>
                <a:latin typeface="Nunito" pitchFamily="2" charset="0"/>
                <a:cs typeface="Arial"/>
                <a:hlinkClick r:id="rId14"/>
              </a:rPr>
              <a:t>Freepik </a:t>
            </a:r>
            <a:r>
              <a:rPr sz="1200" spc="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and </a:t>
            </a:r>
            <a:r>
              <a:rPr sz="1200" spc="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illustrations by </a:t>
            </a:r>
            <a:r>
              <a:rPr sz="1200" spc="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200" b="1" spc="-25" dirty="0">
                <a:solidFill>
                  <a:srgbClr val="DF665D"/>
                </a:solidFill>
                <a:latin typeface="Nunito" pitchFamily="2" charset="0"/>
                <a:cs typeface="Arial"/>
                <a:hlinkClick r:id="rId15"/>
              </a:rPr>
              <a:t>Stories</a:t>
            </a:r>
            <a:endParaRPr sz="1200" dirty="0">
              <a:latin typeface="Nunito" pitchFamily="2" charset="0"/>
              <a:cs typeface="Arial"/>
            </a:endParaRPr>
          </a:p>
          <a:p>
            <a:pPr marL="1223645">
              <a:lnSpc>
                <a:spcPct val="100000"/>
              </a:lnSpc>
              <a:spcBef>
                <a:spcPts val="1280"/>
              </a:spcBef>
            </a:pPr>
            <a:r>
              <a:rPr sz="12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Please</a:t>
            </a:r>
            <a:r>
              <a:rPr sz="1200" spc="-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keep </a:t>
            </a:r>
            <a:r>
              <a:rPr sz="1200" spc="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this</a:t>
            </a:r>
            <a:r>
              <a:rPr sz="12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200" spc="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slide</a:t>
            </a:r>
            <a:r>
              <a:rPr sz="1200" spc="-1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200" spc="3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for</a:t>
            </a:r>
            <a:r>
              <a:rPr sz="1200" spc="-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attribution</a:t>
            </a:r>
            <a:endParaRPr sz="1200" dirty="0">
              <a:latin typeface="Nunito" pitchFamily="2" charset="0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06623" y="2696082"/>
            <a:ext cx="26117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solidFill>
                  <a:srgbClr val="585858"/>
                </a:solidFill>
                <a:latin typeface="Nunito" pitchFamily="2" charset="0"/>
                <a:cs typeface="Microsoft Sans Serif"/>
                <a:hlinkClick r:id="rId16"/>
              </a:rPr>
              <a:t>rusiulfahasanah@uinsu.ac.id</a:t>
            </a:r>
            <a:endParaRPr sz="1600" dirty="0">
              <a:latin typeface="Nunito" pitchFamily="2" charset="0"/>
              <a:cs typeface="Microsoft Sans Serif"/>
            </a:endParaRPr>
          </a:p>
          <a:p>
            <a:pPr marR="10160" algn="r">
              <a:lnSpc>
                <a:spcPct val="100000"/>
              </a:lnSpc>
            </a:pPr>
            <a:r>
              <a:rPr sz="1600" spc="5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+62</a:t>
            </a:r>
            <a:r>
              <a:rPr sz="1600" spc="-2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600" spc="6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852</a:t>
            </a:r>
            <a:r>
              <a:rPr sz="16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600" spc="6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6570</a:t>
            </a:r>
            <a:r>
              <a:rPr sz="16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600" spc="6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5709</a:t>
            </a:r>
            <a:r>
              <a:rPr sz="1600" spc="-15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 </a:t>
            </a:r>
            <a:r>
              <a:rPr sz="1600" spc="70" dirty="0">
                <a:solidFill>
                  <a:srgbClr val="585858"/>
                </a:solidFill>
                <a:latin typeface="Nunito" pitchFamily="2" charset="0"/>
                <a:cs typeface="Microsoft Sans Serif"/>
              </a:rPr>
              <a:t>(WA)</a:t>
            </a:r>
            <a:endParaRPr sz="1600" dirty="0">
              <a:latin typeface="Nunito" pitchFamily="2" charset="0"/>
              <a:cs typeface="Microsoft Sans Serif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917063" y="0"/>
            <a:ext cx="3348990" cy="2708910"/>
          </a:xfrm>
          <a:prstGeom prst="rect">
            <a:avLst/>
          </a:prstGeom>
        </p:spPr>
        <p:txBody>
          <a:bodyPr vert="horz" wrap="square" lIns="0" tIns="8089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370"/>
              </a:spcBef>
            </a:pPr>
            <a:r>
              <a:rPr sz="9600" b="0" dirty="0">
                <a:latin typeface="Caveat" charset="0"/>
                <a:cs typeface="Arial"/>
              </a:rPr>
              <a:t>Thanks!</a:t>
            </a:r>
            <a:endParaRPr sz="9600" dirty="0">
              <a:latin typeface="Caveat" charset="0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180"/>
              </a:spcBef>
            </a:pPr>
            <a:r>
              <a:rPr sz="1800" i="0" dirty="0">
                <a:latin typeface="Nunito" pitchFamily="2" charset="0"/>
                <a:cs typeface="Arial"/>
              </a:rPr>
              <a:t>Do you have any questions?</a:t>
            </a:r>
            <a:endParaRPr sz="1800" dirty="0">
              <a:latin typeface="Nunito" pitchFamily="2" charset="0"/>
              <a:cs typeface="Arial"/>
            </a:endParaRPr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bstract Focus by Slidesgo">
  <a:themeElements>
    <a:clrScheme name="Simple Light">
      <a:dk1>
        <a:srgbClr val="595959"/>
      </a:dk1>
      <a:lt1>
        <a:srgbClr val="FFFFFF"/>
      </a:lt1>
      <a:dk2>
        <a:srgbClr val="595959"/>
      </a:dk2>
      <a:lt2>
        <a:srgbClr val="FFF6F2"/>
      </a:lt2>
      <a:accent1>
        <a:srgbClr val="C7E0CE"/>
      </a:accent1>
      <a:accent2>
        <a:srgbClr val="E0EEE4"/>
      </a:accent2>
      <a:accent3>
        <a:srgbClr val="DF665D"/>
      </a:accent3>
      <a:accent4>
        <a:srgbClr val="FFBDAD"/>
      </a:accent4>
      <a:accent5>
        <a:srgbClr val="F29891"/>
      </a:accent5>
      <a:accent6>
        <a:srgbClr val="FDDACB"/>
      </a:accent6>
      <a:hlink>
        <a:srgbClr val="DF665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</TotalTime>
  <Words>525</Words>
  <Application>Microsoft Office PowerPoint</Application>
  <PresentationFormat>On-screen Show (16:9)</PresentationFormat>
  <Paragraphs>90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Calibri</vt:lpstr>
      <vt:lpstr>Caveat</vt:lpstr>
      <vt:lpstr>Courgette</vt:lpstr>
      <vt:lpstr>Microsoft Sans Serif</vt:lpstr>
      <vt:lpstr>Nunito</vt:lpstr>
      <vt:lpstr>Nunito Light</vt:lpstr>
      <vt:lpstr>Nunito SemiBold</vt:lpstr>
      <vt:lpstr>Trebuchet MS</vt:lpstr>
      <vt:lpstr>Office Theme</vt:lpstr>
      <vt:lpstr>Abstract Focus by Slidesgo</vt:lpstr>
      <vt:lpstr>Artikel Ilmiah Sebagai Tugas Akhir</vt:lpstr>
      <vt:lpstr>Bentuk Tugas Akhir Mahasiswa</vt:lpstr>
      <vt:lpstr>Apa itu Tugas  Akhir  Artikel Jurnal? </vt:lpstr>
      <vt:lpstr>Flowchart</vt:lpstr>
      <vt:lpstr>Mekanisme Lainnya...</vt:lpstr>
      <vt:lpstr>PowerPoint Presentation</vt:lpstr>
      <vt:lpstr>Informasi Penulis</vt:lpstr>
      <vt:lpstr>https://lppm.uinsu.ac.id/penulisan-affiliasi-uin-su-medan-yang-benar-pada-setiap-paper/</vt:lpstr>
      <vt:lpstr>Artikel rampung! Eits... Tunggu dulu</vt:lpstr>
      <vt:lpstr>Bagaimana Mencari Jurnal untuk Publikasi?</vt:lpstr>
      <vt:lpstr>PowerPoint Presentation</vt:lpstr>
      <vt:lpstr>PowerPoint Presentation</vt:lpstr>
      <vt:lpstr>PowerPoint Presentation</vt:lpstr>
      <vt:lpstr>PowerPoint Presentation</vt:lpstr>
      <vt:lpstr>Terakhir</vt:lpstr>
      <vt:lpstr>Thanks! Do you have 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Menulis Artikel Ilmiah</dc:title>
  <dc:creator>SONY VAIO</dc:creator>
  <cp:lastModifiedBy>Rusi Ulfa Hasanah</cp:lastModifiedBy>
  <cp:revision>14</cp:revision>
  <dcterms:created xsi:type="dcterms:W3CDTF">2022-09-11T15:56:15Z</dcterms:created>
  <dcterms:modified xsi:type="dcterms:W3CDTF">2025-09-16T05:15:44Z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2022-09-11T00:00:00Z</vt:filetime>
  </property>
</Properties>
</file>